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6" r:id="rId2"/>
    <p:sldId id="285" r:id="rId3"/>
    <p:sldId id="286" r:id="rId4"/>
    <p:sldId id="287" r:id="rId5"/>
    <p:sldId id="283" r:id="rId6"/>
    <p:sldId id="269" r:id="rId7"/>
    <p:sldId id="258" r:id="rId8"/>
    <p:sldId id="291" r:id="rId9"/>
    <p:sldId id="289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th2" initials="b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DCA6"/>
    <a:srgbClr val="C0DC16"/>
    <a:srgbClr val="48D491"/>
    <a:srgbClr val="D5EC46"/>
    <a:srgbClr val="0000CC"/>
    <a:srgbClr val="0000FF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280" autoAdjust="0"/>
  </p:normalViewPr>
  <p:slideViewPr>
    <p:cSldViewPr>
      <p:cViewPr>
        <p:scale>
          <a:sx n="118" d="100"/>
          <a:sy n="118" d="100"/>
        </p:scale>
        <p:origin x="-1434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A65C11-4B53-4213-8AB0-168F3DF15554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B7FA12-A8ED-4344-A42B-44277219987E}">
      <dgm:prSet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Специализированные центры дополнительного образования – 10 центров</a:t>
          </a:r>
        </a:p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 работе с одаренными и высокомотивированными детьми – 3)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5125F63-5C02-48FA-84FB-600EB63877E7}" type="parTrans" cxnId="{6433F629-E96C-4970-8668-C485699D8B16}">
      <dgm:prSet/>
      <dgm:spPr/>
      <dgm:t>
        <a:bodyPr/>
        <a:lstStyle/>
        <a:p>
          <a:endParaRPr lang="ru-RU"/>
        </a:p>
      </dgm:t>
    </dgm:pt>
    <dgm:pt modelId="{E844CD03-AFFD-4AA2-966B-830DAABDD92D}" type="sibTrans" cxnId="{6433F629-E96C-4970-8668-C485699D8B16}">
      <dgm:prSet/>
      <dgm:spPr/>
      <dgm:t>
        <a:bodyPr/>
        <a:lstStyle/>
        <a:p>
          <a:endParaRPr lang="ru-RU"/>
        </a:p>
      </dgm:t>
    </dgm:pt>
    <dgm:pt modelId="{1FB42DD2-6888-4A08-9F74-3DEE09B4FBA2}">
      <dgm:prSet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Ресурсные центры </a:t>
          </a:r>
        </a:p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 образовательной робототехнике – 2;   по повышению финансовой грамотности -1 ;  по технологическому образованию – 1;  по работе с интеллектуально-одаренными детьми – 3)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3411F459-3559-4167-ABFF-1BCEC7FA6B51}" type="parTrans" cxnId="{6791A7CB-3B74-4C4E-8594-5FBA49AA0ACE}">
      <dgm:prSet/>
      <dgm:spPr/>
      <dgm:t>
        <a:bodyPr/>
        <a:lstStyle/>
        <a:p>
          <a:endParaRPr lang="ru-RU"/>
        </a:p>
      </dgm:t>
    </dgm:pt>
    <dgm:pt modelId="{9AB9396F-A7C4-480B-95ED-74FA40F39442}" type="sibTrans" cxnId="{6791A7CB-3B74-4C4E-8594-5FBA49AA0ACE}">
      <dgm:prSet/>
      <dgm:spPr/>
      <dgm:t>
        <a:bodyPr/>
        <a:lstStyle/>
        <a:p>
          <a:endParaRPr lang="ru-RU"/>
        </a:p>
      </dgm:t>
    </dgm:pt>
    <dgm:pt modelId="{69970E40-0DFC-424A-9284-C02EEFA2E171}">
      <dgm:prSet custT="1"/>
      <dgm:spPr/>
      <dgm:t>
        <a:bodyPr/>
        <a:lstStyle/>
        <a:p>
          <a:r>
            <a:rPr lang="ru-RU" sz="16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Тьюторские</a:t>
          </a:r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центры </a:t>
          </a:r>
        </a:p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 развитию приоритетных направлений в сфере дополнительного образования детей - 13 )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509752-8666-4559-80F0-10C5B1606E81}" type="parTrans" cxnId="{3CA0855A-8D42-4277-9798-04FB5F974B2C}">
      <dgm:prSet/>
      <dgm:spPr/>
      <dgm:t>
        <a:bodyPr/>
        <a:lstStyle/>
        <a:p>
          <a:endParaRPr lang="ru-RU"/>
        </a:p>
      </dgm:t>
    </dgm:pt>
    <dgm:pt modelId="{C3A43F9A-DBE9-4F25-9E5C-00BBAB018E5C}" type="sibTrans" cxnId="{3CA0855A-8D42-4277-9798-04FB5F974B2C}">
      <dgm:prSet/>
      <dgm:spPr/>
      <dgm:t>
        <a:bodyPr/>
        <a:lstStyle/>
        <a:p>
          <a:endParaRPr lang="ru-RU"/>
        </a:p>
      </dgm:t>
    </dgm:pt>
    <dgm:pt modelId="{93C9BA84-73BA-4503-BECA-CCA8AD327102}">
      <dgm:prSet custT="1"/>
      <dgm:spPr/>
      <dgm:t>
        <a:bodyPr/>
        <a:lstStyle/>
        <a:p>
          <a:r>
            <a:rPr lang="ru-RU" sz="1600" b="1" spc="-20" baseline="0" dirty="0" smtClean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rPr>
            <a:t>Негосударственные организации, реализующие дополнительные </a:t>
          </a:r>
          <a:r>
            <a:rPr lang="ru-RU" sz="1600" b="1" spc="-20" baseline="0" dirty="0" err="1" smtClean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rPr>
            <a:t>общеразвивающие</a:t>
          </a:r>
          <a:r>
            <a:rPr lang="ru-RU" sz="1600" b="1" spc="-20" baseline="0" dirty="0" smtClean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rPr>
            <a:t>  программы </a:t>
          </a:r>
          <a:r>
            <a:rPr lang="ru-RU" sz="1600" b="0" spc="-20" baseline="0" dirty="0" smtClean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rPr>
            <a:t>(24  организации, ИП)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9 поставщиков услуг дополнительного образования в рамках персонифицированной системы финансирования дополнительного образования детей</a:t>
          </a:r>
          <a:endParaRPr lang="ru-RU" sz="1600" b="0" spc="-20" baseline="0" dirty="0">
            <a:solidFill>
              <a:srgbClr val="00206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050F7A2-A504-4E8F-8674-2C406AC6FEB3}" type="parTrans" cxnId="{12E9CF58-620E-4F3D-A19B-D73208266C6F}">
      <dgm:prSet/>
      <dgm:spPr/>
      <dgm:t>
        <a:bodyPr/>
        <a:lstStyle/>
        <a:p>
          <a:endParaRPr lang="ru-RU"/>
        </a:p>
      </dgm:t>
    </dgm:pt>
    <dgm:pt modelId="{393CE734-4366-4428-A39E-7D203E24E168}" type="sibTrans" cxnId="{12E9CF58-620E-4F3D-A19B-D73208266C6F}">
      <dgm:prSet/>
      <dgm:spPr/>
      <dgm:t>
        <a:bodyPr/>
        <a:lstStyle/>
        <a:p>
          <a:endParaRPr lang="ru-RU"/>
        </a:p>
      </dgm:t>
    </dgm:pt>
    <dgm:pt modelId="{2E98A022-941D-44CA-81B6-8226B850C8C2}" type="pres">
      <dgm:prSet presAssocID="{DBA65C11-4B53-4213-8AB0-168F3DF1555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D2D1628-5E4E-493B-A878-46357ECB1322}" type="pres">
      <dgm:prSet presAssocID="{DBA65C11-4B53-4213-8AB0-168F3DF15554}" presName="Name1" presStyleCnt="0"/>
      <dgm:spPr/>
    </dgm:pt>
    <dgm:pt modelId="{5D423DBB-C4C9-44C0-A40E-07DA8FFC530F}" type="pres">
      <dgm:prSet presAssocID="{DBA65C11-4B53-4213-8AB0-168F3DF15554}" presName="cycle" presStyleCnt="0"/>
      <dgm:spPr/>
    </dgm:pt>
    <dgm:pt modelId="{07342EB0-95B2-4E3E-A5BC-6A489253F604}" type="pres">
      <dgm:prSet presAssocID="{DBA65C11-4B53-4213-8AB0-168F3DF15554}" presName="srcNode" presStyleLbl="node1" presStyleIdx="0" presStyleCnt="4"/>
      <dgm:spPr/>
    </dgm:pt>
    <dgm:pt modelId="{CDF3B6BB-EF80-440C-B8CA-49205C0DE456}" type="pres">
      <dgm:prSet presAssocID="{DBA65C11-4B53-4213-8AB0-168F3DF15554}" presName="conn" presStyleLbl="parChTrans1D2" presStyleIdx="0" presStyleCnt="1"/>
      <dgm:spPr/>
      <dgm:t>
        <a:bodyPr/>
        <a:lstStyle/>
        <a:p>
          <a:endParaRPr lang="ru-RU"/>
        </a:p>
      </dgm:t>
    </dgm:pt>
    <dgm:pt modelId="{48667A75-D13F-4B45-A7F6-C982DCB9C39F}" type="pres">
      <dgm:prSet presAssocID="{DBA65C11-4B53-4213-8AB0-168F3DF15554}" presName="extraNode" presStyleLbl="node1" presStyleIdx="0" presStyleCnt="4"/>
      <dgm:spPr/>
    </dgm:pt>
    <dgm:pt modelId="{B270781D-122D-434B-8C35-37CC32E046EE}" type="pres">
      <dgm:prSet presAssocID="{DBA65C11-4B53-4213-8AB0-168F3DF15554}" presName="dstNode" presStyleLbl="node1" presStyleIdx="0" presStyleCnt="4"/>
      <dgm:spPr/>
    </dgm:pt>
    <dgm:pt modelId="{7C1BC82E-E9E9-461B-8003-34C6589AEF60}" type="pres">
      <dgm:prSet presAssocID="{FCB7FA12-A8ED-4344-A42B-44277219987E}" presName="text_1" presStyleLbl="node1" presStyleIdx="0" presStyleCnt="4" custScaleX="96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728528-56B3-4AEC-A75E-1D19A5BC30C3}" type="pres">
      <dgm:prSet presAssocID="{FCB7FA12-A8ED-4344-A42B-44277219987E}" presName="accent_1" presStyleCnt="0"/>
      <dgm:spPr/>
    </dgm:pt>
    <dgm:pt modelId="{C69C4E74-0555-4FD4-8053-A4AD018B6C1C}" type="pres">
      <dgm:prSet presAssocID="{FCB7FA12-A8ED-4344-A42B-44277219987E}" presName="accentRepeatNode" presStyleLbl="solidFgAcc1" presStyleIdx="0" presStyleCnt="4"/>
      <dgm:spPr/>
    </dgm:pt>
    <dgm:pt modelId="{B9521243-0364-4782-A857-7F9F74F1B8D1}" type="pres">
      <dgm:prSet presAssocID="{1FB42DD2-6888-4A08-9F74-3DEE09B4FBA2}" presName="text_2" presStyleLbl="node1" presStyleIdx="1" presStyleCnt="4" custScaleX="98980" custScaleY="140324" custLinFactNeighborX="-1485" custLinFactNeighborY="4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C5E6B2-AB49-4BA0-80DE-3986E2AE61EB}" type="pres">
      <dgm:prSet presAssocID="{1FB42DD2-6888-4A08-9F74-3DEE09B4FBA2}" presName="accent_2" presStyleCnt="0"/>
      <dgm:spPr/>
    </dgm:pt>
    <dgm:pt modelId="{7916AB4C-E1BD-4C24-8D9B-CE0A8F04D519}" type="pres">
      <dgm:prSet presAssocID="{1FB42DD2-6888-4A08-9F74-3DEE09B4FBA2}" presName="accentRepeatNode" presStyleLbl="solidFgAcc1" presStyleIdx="1" presStyleCnt="4"/>
      <dgm:spPr/>
    </dgm:pt>
    <dgm:pt modelId="{B189C4EE-80E1-423C-B396-E0E9B07DCD96}" type="pres">
      <dgm:prSet presAssocID="{69970E40-0DFC-424A-9284-C02EEFA2E171}" presName="text_3" presStyleLbl="node1" presStyleIdx="2" presStyleCnt="4" custScaleX="98980" custLinFactNeighborX="-1931" custLinFactNeighborY="-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E088C-59B4-4714-81F5-D6D97B86EF3A}" type="pres">
      <dgm:prSet presAssocID="{69970E40-0DFC-424A-9284-C02EEFA2E171}" presName="accent_3" presStyleCnt="0"/>
      <dgm:spPr/>
    </dgm:pt>
    <dgm:pt modelId="{BBEEE0F2-43D0-428A-B1A9-0078E742B172}" type="pres">
      <dgm:prSet presAssocID="{69970E40-0DFC-424A-9284-C02EEFA2E171}" presName="accentRepeatNode" presStyleLbl="solidFgAcc1" presStyleIdx="2" presStyleCnt="4"/>
      <dgm:spPr/>
    </dgm:pt>
    <dgm:pt modelId="{B4302031-1C06-4461-A543-D15039280D4E}" type="pres">
      <dgm:prSet presAssocID="{93C9BA84-73BA-4503-BECA-CCA8AD327102}" presName="text_4" presStyleLbl="node1" presStyleIdx="3" presStyleCnt="4" custScaleX="97253" custScaleY="159610" custLinFactNeighborX="-1427" custLinFactNeighborY="14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4B6EB9-C956-463A-AB90-04B8E6A8BFC8}" type="pres">
      <dgm:prSet presAssocID="{93C9BA84-73BA-4503-BECA-CCA8AD327102}" presName="accent_4" presStyleCnt="0"/>
      <dgm:spPr/>
    </dgm:pt>
    <dgm:pt modelId="{90462DD7-13BD-4096-A320-9453B45FED59}" type="pres">
      <dgm:prSet presAssocID="{93C9BA84-73BA-4503-BECA-CCA8AD327102}" presName="accentRepeatNode" presStyleLbl="solidFgAcc1" presStyleIdx="3" presStyleCnt="4" custLinFactNeighborX="-934" custLinFactNeighborY="-1966"/>
      <dgm:spPr/>
    </dgm:pt>
  </dgm:ptLst>
  <dgm:cxnLst>
    <dgm:cxn modelId="{6791A7CB-3B74-4C4E-8594-5FBA49AA0ACE}" srcId="{DBA65C11-4B53-4213-8AB0-168F3DF15554}" destId="{1FB42DD2-6888-4A08-9F74-3DEE09B4FBA2}" srcOrd="1" destOrd="0" parTransId="{3411F459-3559-4167-ABFF-1BCEC7FA6B51}" sibTransId="{9AB9396F-A7C4-480B-95ED-74FA40F39442}"/>
    <dgm:cxn modelId="{3BE0B78C-7AE1-49DA-AE50-B4263EAB61C5}" type="presOf" srcId="{E844CD03-AFFD-4AA2-966B-830DAABDD92D}" destId="{CDF3B6BB-EF80-440C-B8CA-49205C0DE456}" srcOrd="0" destOrd="0" presId="urn:microsoft.com/office/officeart/2008/layout/VerticalCurvedList"/>
    <dgm:cxn modelId="{C985581F-0C7D-4995-A353-A4B34219C785}" type="presOf" srcId="{69970E40-0DFC-424A-9284-C02EEFA2E171}" destId="{B189C4EE-80E1-423C-B396-E0E9B07DCD96}" srcOrd="0" destOrd="0" presId="urn:microsoft.com/office/officeart/2008/layout/VerticalCurvedList"/>
    <dgm:cxn modelId="{3CA0855A-8D42-4277-9798-04FB5F974B2C}" srcId="{DBA65C11-4B53-4213-8AB0-168F3DF15554}" destId="{69970E40-0DFC-424A-9284-C02EEFA2E171}" srcOrd="2" destOrd="0" parTransId="{A4509752-8666-4559-80F0-10C5B1606E81}" sibTransId="{C3A43F9A-DBE9-4F25-9E5C-00BBAB018E5C}"/>
    <dgm:cxn modelId="{6433F629-E96C-4970-8668-C485699D8B16}" srcId="{DBA65C11-4B53-4213-8AB0-168F3DF15554}" destId="{FCB7FA12-A8ED-4344-A42B-44277219987E}" srcOrd="0" destOrd="0" parTransId="{55125F63-5C02-48FA-84FB-600EB63877E7}" sibTransId="{E844CD03-AFFD-4AA2-966B-830DAABDD92D}"/>
    <dgm:cxn modelId="{12E9CF58-620E-4F3D-A19B-D73208266C6F}" srcId="{DBA65C11-4B53-4213-8AB0-168F3DF15554}" destId="{93C9BA84-73BA-4503-BECA-CCA8AD327102}" srcOrd="3" destOrd="0" parTransId="{D050F7A2-A504-4E8F-8674-2C406AC6FEB3}" sibTransId="{393CE734-4366-4428-A39E-7D203E24E168}"/>
    <dgm:cxn modelId="{977D4DFD-3FCD-443F-854F-D58127170EA7}" type="presOf" srcId="{93C9BA84-73BA-4503-BECA-CCA8AD327102}" destId="{B4302031-1C06-4461-A543-D15039280D4E}" srcOrd="0" destOrd="0" presId="urn:microsoft.com/office/officeart/2008/layout/VerticalCurvedList"/>
    <dgm:cxn modelId="{193AF91E-1482-46B8-89B8-610D058452F2}" type="presOf" srcId="{DBA65C11-4B53-4213-8AB0-168F3DF15554}" destId="{2E98A022-941D-44CA-81B6-8226B850C8C2}" srcOrd="0" destOrd="0" presId="urn:microsoft.com/office/officeart/2008/layout/VerticalCurvedList"/>
    <dgm:cxn modelId="{6FA16D1E-A8C7-4EFA-8D24-99D12A48A3F1}" type="presOf" srcId="{FCB7FA12-A8ED-4344-A42B-44277219987E}" destId="{7C1BC82E-E9E9-461B-8003-34C6589AEF60}" srcOrd="0" destOrd="0" presId="urn:microsoft.com/office/officeart/2008/layout/VerticalCurvedList"/>
    <dgm:cxn modelId="{FF75F95B-730B-485C-8605-FA46BED58A57}" type="presOf" srcId="{1FB42DD2-6888-4A08-9F74-3DEE09B4FBA2}" destId="{B9521243-0364-4782-A857-7F9F74F1B8D1}" srcOrd="0" destOrd="0" presId="urn:microsoft.com/office/officeart/2008/layout/VerticalCurvedList"/>
    <dgm:cxn modelId="{80558A51-A0DD-4A42-9B37-77AFE6859E18}" type="presParOf" srcId="{2E98A022-941D-44CA-81B6-8226B850C8C2}" destId="{6D2D1628-5E4E-493B-A878-46357ECB1322}" srcOrd="0" destOrd="0" presId="urn:microsoft.com/office/officeart/2008/layout/VerticalCurvedList"/>
    <dgm:cxn modelId="{498D33B5-BE89-4494-9157-CB6AB041890F}" type="presParOf" srcId="{6D2D1628-5E4E-493B-A878-46357ECB1322}" destId="{5D423DBB-C4C9-44C0-A40E-07DA8FFC530F}" srcOrd="0" destOrd="0" presId="urn:microsoft.com/office/officeart/2008/layout/VerticalCurvedList"/>
    <dgm:cxn modelId="{A4DA9E79-D238-43A3-BDD8-F830A2D9CFFD}" type="presParOf" srcId="{5D423DBB-C4C9-44C0-A40E-07DA8FFC530F}" destId="{07342EB0-95B2-4E3E-A5BC-6A489253F604}" srcOrd="0" destOrd="0" presId="urn:microsoft.com/office/officeart/2008/layout/VerticalCurvedList"/>
    <dgm:cxn modelId="{67EA1511-D39B-424E-B41C-6981E9CB7DE5}" type="presParOf" srcId="{5D423DBB-C4C9-44C0-A40E-07DA8FFC530F}" destId="{CDF3B6BB-EF80-440C-B8CA-49205C0DE456}" srcOrd="1" destOrd="0" presId="urn:microsoft.com/office/officeart/2008/layout/VerticalCurvedList"/>
    <dgm:cxn modelId="{FECF905D-4085-44D6-883F-AB9E40885DA1}" type="presParOf" srcId="{5D423DBB-C4C9-44C0-A40E-07DA8FFC530F}" destId="{48667A75-D13F-4B45-A7F6-C982DCB9C39F}" srcOrd="2" destOrd="0" presId="urn:microsoft.com/office/officeart/2008/layout/VerticalCurvedList"/>
    <dgm:cxn modelId="{97AC6706-3683-49B9-8F9B-8F0BC002EDE8}" type="presParOf" srcId="{5D423DBB-C4C9-44C0-A40E-07DA8FFC530F}" destId="{B270781D-122D-434B-8C35-37CC32E046EE}" srcOrd="3" destOrd="0" presId="urn:microsoft.com/office/officeart/2008/layout/VerticalCurvedList"/>
    <dgm:cxn modelId="{802FE316-96C4-438B-A4F4-397AAFF198CA}" type="presParOf" srcId="{6D2D1628-5E4E-493B-A878-46357ECB1322}" destId="{7C1BC82E-E9E9-461B-8003-34C6589AEF60}" srcOrd="1" destOrd="0" presId="urn:microsoft.com/office/officeart/2008/layout/VerticalCurvedList"/>
    <dgm:cxn modelId="{25FDC4BA-0911-4658-8CAB-9F846DE6206A}" type="presParOf" srcId="{6D2D1628-5E4E-493B-A878-46357ECB1322}" destId="{F7728528-56B3-4AEC-A75E-1D19A5BC30C3}" srcOrd="2" destOrd="0" presId="urn:microsoft.com/office/officeart/2008/layout/VerticalCurvedList"/>
    <dgm:cxn modelId="{E2992D2E-2FAC-4262-95F6-7BCA95135CB1}" type="presParOf" srcId="{F7728528-56B3-4AEC-A75E-1D19A5BC30C3}" destId="{C69C4E74-0555-4FD4-8053-A4AD018B6C1C}" srcOrd="0" destOrd="0" presId="urn:microsoft.com/office/officeart/2008/layout/VerticalCurvedList"/>
    <dgm:cxn modelId="{78DC067D-6206-4C75-9DE2-38B0492C978B}" type="presParOf" srcId="{6D2D1628-5E4E-493B-A878-46357ECB1322}" destId="{B9521243-0364-4782-A857-7F9F74F1B8D1}" srcOrd="3" destOrd="0" presId="urn:microsoft.com/office/officeart/2008/layout/VerticalCurvedList"/>
    <dgm:cxn modelId="{673B61A6-1722-458D-B36C-C61F5CA2F4FC}" type="presParOf" srcId="{6D2D1628-5E4E-493B-A878-46357ECB1322}" destId="{DDC5E6B2-AB49-4BA0-80DE-3986E2AE61EB}" srcOrd="4" destOrd="0" presId="urn:microsoft.com/office/officeart/2008/layout/VerticalCurvedList"/>
    <dgm:cxn modelId="{19D1EA8D-7DFE-41A3-8973-120052379F1A}" type="presParOf" srcId="{DDC5E6B2-AB49-4BA0-80DE-3986E2AE61EB}" destId="{7916AB4C-E1BD-4C24-8D9B-CE0A8F04D519}" srcOrd="0" destOrd="0" presId="urn:microsoft.com/office/officeart/2008/layout/VerticalCurvedList"/>
    <dgm:cxn modelId="{48C9453C-997E-4563-BB21-6B36B0BF52CA}" type="presParOf" srcId="{6D2D1628-5E4E-493B-A878-46357ECB1322}" destId="{B189C4EE-80E1-423C-B396-E0E9B07DCD96}" srcOrd="5" destOrd="0" presId="urn:microsoft.com/office/officeart/2008/layout/VerticalCurvedList"/>
    <dgm:cxn modelId="{B4FC42D7-D122-4030-87FD-EDACBEDFE98D}" type="presParOf" srcId="{6D2D1628-5E4E-493B-A878-46357ECB1322}" destId="{DF2E088C-59B4-4714-81F5-D6D97B86EF3A}" srcOrd="6" destOrd="0" presId="urn:microsoft.com/office/officeart/2008/layout/VerticalCurvedList"/>
    <dgm:cxn modelId="{312C0E4C-A787-407A-8A84-9BE5728B52DB}" type="presParOf" srcId="{DF2E088C-59B4-4714-81F5-D6D97B86EF3A}" destId="{BBEEE0F2-43D0-428A-B1A9-0078E742B172}" srcOrd="0" destOrd="0" presId="urn:microsoft.com/office/officeart/2008/layout/VerticalCurvedList"/>
    <dgm:cxn modelId="{FC3AFEA6-8046-435C-9085-FE0615861EEA}" type="presParOf" srcId="{6D2D1628-5E4E-493B-A878-46357ECB1322}" destId="{B4302031-1C06-4461-A543-D15039280D4E}" srcOrd="7" destOrd="0" presId="urn:microsoft.com/office/officeart/2008/layout/VerticalCurvedList"/>
    <dgm:cxn modelId="{860C05D9-3972-4917-B653-E6BA0789A3E5}" type="presParOf" srcId="{6D2D1628-5E4E-493B-A878-46357ECB1322}" destId="{934B6EB9-C956-463A-AB90-04B8E6A8BFC8}" srcOrd="8" destOrd="0" presId="urn:microsoft.com/office/officeart/2008/layout/VerticalCurvedList"/>
    <dgm:cxn modelId="{CCF619FB-7BFF-459C-A1F3-ACE4B8F2BF08}" type="presParOf" srcId="{934B6EB9-C956-463A-AB90-04B8E6A8BFC8}" destId="{90462DD7-13BD-4096-A320-9453B45FED5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A65C11-4B53-4213-8AB0-168F3DF15554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73583F-980B-480C-A85B-7E5E5A9A49CB}">
      <dgm:prSet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Hi-Tech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цех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FBCF6EDD-5C20-4BC6-BE72-60BD5363D79D}" type="parTrans" cxnId="{08FE5F65-7BFF-41A8-91CA-6D83D1972BA3}">
      <dgm:prSet/>
      <dgm:spPr/>
      <dgm:t>
        <a:bodyPr/>
        <a:lstStyle/>
        <a:p>
          <a:endParaRPr lang="ru-RU"/>
        </a:p>
      </dgm:t>
    </dgm:pt>
    <dgm:pt modelId="{53520C04-D61E-4133-973E-677FE46E71A8}" type="sibTrans" cxnId="{08FE5F65-7BFF-41A8-91CA-6D83D1972BA3}">
      <dgm:prSet/>
      <dgm:spPr/>
      <dgm:t>
        <a:bodyPr/>
        <a:lstStyle/>
        <a:p>
          <a:endParaRPr lang="ru-RU"/>
        </a:p>
      </dgm:t>
    </dgm:pt>
    <dgm:pt modelId="{C23F21F9-2E5E-4904-83C4-984EA00E206C}">
      <dgm:prSet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нано-био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квантум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19663092-1114-4AF4-8424-D55584917C96}" type="parTrans" cxnId="{2A734652-9507-4C5E-A977-8550727087F7}">
      <dgm:prSet/>
      <dgm:spPr/>
      <dgm:t>
        <a:bodyPr/>
        <a:lstStyle/>
        <a:p>
          <a:endParaRPr lang="ru-RU"/>
        </a:p>
      </dgm:t>
    </dgm:pt>
    <dgm:pt modelId="{741B7036-7F5B-4049-A572-564E79EBB177}" type="sibTrans" cxnId="{2A734652-9507-4C5E-A977-8550727087F7}">
      <dgm:prSet/>
      <dgm:spPr/>
      <dgm:t>
        <a:bodyPr/>
        <a:lstStyle/>
        <a:p>
          <a:endParaRPr lang="ru-RU"/>
        </a:p>
      </dgm:t>
    </dgm:pt>
    <dgm:pt modelId="{D4759094-2BB8-4947-A4E6-1B36AAD21CF3}">
      <dgm:prSet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энерджиквантум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A1B5936F-55A9-4689-A1E8-1D8B4E938B09}" type="parTrans" cxnId="{9F327477-B21D-4031-A4E9-1BE6034AD8C1}">
      <dgm:prSet/>
      <dgm:spPr/>
      <dgm:t>
        <a:bodyPr/>
        <a:lstStyle/>
        <a:p>
          <a:endParaRPr lang="ru-RU"/>
        </a:p>
      </dgm:t>
    </dgm:pt>
    <dgm:pt modelId="{69112B68-7DD4-4947-A557-471DFCAC40EB}" type="sibTrans" cxnId="{9F327477-B21D-4031-A4E9-1BE6034AD8C1}">
      <dgm:prSet/>
      <dgm:spPr/>
      <dgm:t>
        <a:bodyPr/>
        <a:lstStyle/>
        <a:p>
          <a:endParaRPr lang="ru-RU"/>
        </a:p>
      </dgm:t>
    </dgm:pt>
    <dgm:pt modelId="{4AB659DF-EF97-4D6D-9AD9-EAFDFEB50652}">
      <dgm:prSet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робоквантум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187B92B4-AB4D-42C7-AC97-F4A39B57E542}" type="parTrans" cxnId="{4B55EEB2-8A1F-42DC-8E61-45C739D397D5}">
      <dgm:prSet/>
      <dgm:spPr/>
      <dgm:t>
        <a:bodyPr/>
        <a:lstStyle/>
        <a:p>
          <a:endParaRPr lang="ru-RU"/>
        </a:p>
      </dgm:t>
    </dgm:pt>
    <dgm:pt modelId="{FD1E5311-D291-4AB5-ACF5-1BC5906D10A0}" type="sibTrans" cxnId="{4B55EEB2-8A1F-42DC-8E61-45C739D397D5}">
      <dgm:prSet/>
      <dgm:spPr/>
      <dgm:t>
        <a:bodyPr/>
        <a:lstStyle/>
        <a:p>
          <a:endParaRPr lang="ru-RU"/>
        </a:p>
      </dgm:t>
    </dgm:pt>
    <dgm:pt modelId="{60120909-BC33-4C6C-8B99-FF880ACE88B4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IT + VR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квантумы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9D15464-D934-4EF1-9687-968E3909FEC6}" type="parTrans" cxnId="{4BB4A18D-CA5E-47B8-9AFB-DDC421E6A2D9}">
      <dgm:prSet/>
      <dgm:spPr/>
      <dgm:t>
        <a:bodyPr/>
        <a:lstStyle/>
        <a:p>
          <a:endParaRPr lang="ru-RU"/>
        </a:p>
      </dgm:t>
    </dgm:pt>
    <dgm:pt modelId="{373BE344-F6EC-4296-A2C3-9CD1EE45AF81}" type="sibTrans" cxnId="{4BB4A18D-CA5E-47B8-9AFB-DDC421E6A2D9}">
      <dgm:prSet/>
      <dgm:spPr/>
      <dgm:t>
        <a:bodyPr/>
        <a:lstStyle/>
        <a:p>
          <a:endParaRPr lang="ru-RU"/>
        </a:p>
      </dgm:t>
    </dgm:pt>
    <dgm:pt modelId="{C204E552-5866-4085-9A46-C4B9CBEE45CF}">
      <dgm:prSet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нейроквантум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D694A0D-62C5-4EDF-84F5-FE5356A336AF}" type="parTrans" cxnId="{8389D7CD-C5D3-4D69-9A84-7CFB4223C3AB}">
      <dgm:prSet/>
      <dgm:spPr/>
      <dgm:t>
        <a:bodyPr/>
        <a:lstStyle/>
        <a:p>
          <a:endParaRPr lang="ru-RU"/>
        </a:p>
      </dgm:t>
    </dgm:pt>
    <dgm:pt modelId="{30F2B2F4-75F5-43B8-A377-40D740BB66B2}" type="sibTrans" cxnId="{8389D7CD-C5D3-4D69-9A84-7CFB4223C3AB}">
      <dgm:prSet/>
      <dgm:spPr/>
      <dgm:t>
        <a:bodyPr/>
        <a:lstStyle/>
        <a:p>
          <a:endParaRPr lang="ru-RU"/>
        </a:p>
      </dgm:t>
    </dgm:pt>
    <dgm:pt modelId="{7B9CD933-C78C-4C79-82F2-F80D8AE093F2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промышленный дизайн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58BF1B7-6E89-4C0E-B807-4B898BDCEC3E}" type="parTrans" cxnId="{3AEB6C09-FD11-4D38-99B6-3BE7D9783BC5}">
      <dgm:prSet/>
      <dgm:spPr/>
      <dgm:t>
        <a:bodyPr/>
        <a:lstStyle/>
        <a:p>
          <a:endParaRPr lang="ru-RU"/>
        </a:p>
      </dgm:t>
    </dgm:pt>
    <dgm:pt modelId="{6A0651A8-5FF7-4051-B6FC-56A58208D4AC}" type="sibTrans" cxnId="{3AEB6C09-FD11-4D38-99B6-3BE7D9783BC5}">
      <dgm:prSet/>
      <dgm:spPr/>
      <dgm:t>
        <a:bodyPr/>
        <a:lstStyle/>
        <a:p>
          <a:endParaRPr lang="ru-RU"/>
        </a:p>
      </dgm:t>
    </dgm:pt>
    <dgm:pt modelId="{2E98A022-941D-44CA-81B6-8226B850C8C2}" type="pres">
      <dgm:prSet presAssocID="{DBA65C11-4B53-4213-8AB0-168F3DF1555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D2D1628-5E4E-493B-A878-46357ECB1322}" type="pres">
      <dgm:prSet presAssocID="{DBA65C11-4B53-4213-8AB0-168F3DF15554}" presName="Name1" presStyleCnt="0"/>
      <dgm:spPr/>
    </dgm:pt>
    <dgm:pt modelId="{5D423DBB-C4C9-44C0-A40E-07DA8FFC530F}" type="pres">
      <dgm:prSet presAssocID="{DBA65C11-4B53-4213-8AB0-168F3DF15554}" presName="cycle" presStyleCnt="0"/>
      <dgm:spPr/>
    </dgm:pt>
    <dgm:pt modelId="{07342EB0-95B2-4E3E-A5BC-6A489253F604}" type="pres">
      <dgm:prSet presAssocID="{DBA65C11-4B53-4213-8AB0-168F3DF15554}" presName="srcNode" presStyleLbl="node1" presStyleIdx="0" presStyleCnt="7"/>
      <dgm:spPr/>
    </dgm:pt>
    <dgm:pt modelId="{CDF3B6BB-EF80-440C-B8CA-49205C0DE456}" type="pres">
      <dgm:prSet presAssocID="{DBA65C11-4B53-4213-8AB0-168F3DF15554}" presName="conn" presStyleLbl="parChTrans1D2" presStyleIdx="0" presStyleCnt="1"/>
      <dgm:spPr/>
      <dgm:t>
        <a:bodyPr/>
        <a:lstStyle/>
        <a:p>
          <a:endParaRPr lang="ru-RU"/>
        </a:p>
      </dgm:t>
    </dgm:pt>
    <dgm:pt modelId="{48667A75-D13F-4B45-A7F6-C982DCB9C39F}" type="pres">
      <dgm:prSet presAssocID="{DBA65C11-4B53-4213-8AB0-168F3DF15554}" presName="extraNode" presStyleLbl="node1" presStyleIdx="0" presStyleCnt="7"/>
      <dgm:spPr/>
    </dgm:pt>
    <dgm:pt modelId="{B270781D-122D-434B-8C35-37CC32E046EE}" type="pres">
      <dgm:prSet presAssocID="{DBA65C11-4B53-4213-8AB0-168F3DF15554}" presName="dstNode" presStyleLbl="node1" presStyleIdx="0" presStyleCnt="7"/>
      <dgm:spPr/>
    </dgm:pt>
    <dgm:pt modelId="{AB01186E-D0F0-4C52-A4AB-18B7172FFD14}" type="pres">
      <dgm:prSet presAssocID="{6C73583F-980B-480C-A85B-7E5E5A9A49CB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946C7-F5C5-4462-AEB2-806F97F31F79}" type="pres">
      <dgm:prSet presAssocID="{6C73583F-980B-480C-A85B-7E5E5A9A49CB}" presName="accent_1" presStyleCnt="0"/>
      <dgm:spPr/>
    </dgm:pt>
    <dgm:pt modelId="{2AF97A0B-FCC5-4197-9E73-8C0662AABC1F}" type="pres">
      <dgm:prSet presAssocID="{6C73583F-980B-480C-A85B-7E5E5A9A49CB}" presName="accentRepeatNode" presStyleLbl="solidFgAcc1" presStyleIdx="0" presStyleCnt="7" custLinFactNeighborX="-5520" custLinFactNeighborY="-2670"/>
      <dgm:spPr/>
    </dgm:pt>
    <dgm:pt modelId="{F64DD137-6F32-4D4D-9897-FDBDEAA41D1C}" type="pres">
      <dgm:prSet presAssocID="{4AB659DF-EF97-4D6D-9AD9-EAFDFEB50652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E09C39-8352-4BB0-BFE5-4AC47A887420}" type="pres">
      <dgm:prSet presAssocID="{4AB659DF-EF97-4D6D-9AD9-EAFDFEB50652}" presName="accent_2" presStyleCnt="0"/>
      <dgm:spPr/>
    </dgm:pt>
    <dgm:pt modelId="{A5A73C24-4A9C-4894-B3FC-D9FEA7261CF6}" type="pres">
      <dgm:prSet presAssocID="{4AB659DF-EF97-4D6D-9AD9-EAFDFEB50652}" presName="accentRepeatNode" presStyleLbl="solidFgAcc1" presStyleIdx="1" presStyleCnt="7"/>
      <dgm:spPr/>
    </dgm:pt>
    <dgm:pt modelId="{93851A02-83AE-4CDD-B8F3-D5DE1F01844C}" type="pres">
      <dgm:prSet presAssocID="{C23F21F9-2E5E-4904-83C4-984EA00E206C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9B7D24-0AFA-4A2D-802F-E0723E143828}" type="pres">
      <dgm:prSet presAssocID="{C23F21F9-2E5E-4904-83C4-984EA00E206C}" presName="accent_3" presStyleCnt="0"/>
      <dgm:spPr/>
    </dgm:pt>
    <dgm:pt modelId="{57C46BF3-9884-4938-96BE-9EE2CC03B3C5}" type="pres">
      <dgm:prSet presAssocID="{C23F21F9-2E5E-4904-83C4-984EA00E206C}" presName="accentRepeatNode" presStyleLbl="solidFgAcc1" presStyleIdx="2" presStyleCnt="7"/>
      <dgm:spPr/>
    </dgm:pt>
    <dgm:pt modelId="{AEF0811A-C518-43B1-A9B8-C37EA97825B3}" type="pres">
      <dgm:prSet presAssocID="{D4759094-2BB8-4947-A4E6-1B36AAD21CF3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0B0492-A784-4DD9-B798-28BE2CA72B59}" type="pres">
      <dgm:prSet presAssocID="{D4759094-2BB8-4947-A4E6-1B36AAD21CF3}" presName="accent_4" presStyleCnt="0"/>
      <dgm:spPr/>
    </dgm:pt>
    <dgm:pt modelId="{4F1765CE-FD35-4C4D-82AE-EF8FE702051E}" type="pres">
      <dgm:prSet presAssocID="{D4759094-2BB8-4947-A4E6-1B36AAD21CF3}" presName="accentRepeatNode" presStyleLbl="solidFgAcc1" presStyleIdx="3" presStyleCnt="7"/>
      <dgm:spPr/>
    </dgm:pt>
    <dgm:pt modelId="{09353FAF-F64B-48AD-BD28-F5A8D3074139}" type="pres">
      <dgm:prSet presAssocID="{60120909-BC33-4C6C-8B99-FF880ACE88B4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9EB40-D78F-431C-B33F-9C4570663660}" type="pres">
      <dgm:prSet presAssocID="{60120909-BC33-4C6C-8B99-FF880ACE88B4}" presName="accent_5" presStyleCnt="0"/>
      <dgm:spPr/>
    </dgm:pt>
    <dgm:pt modelId="{53B2FE1A-E3C8-4F02-9B27-59516F59524E}" type="pres">
      <dgm:prSet presAssocID="{60120909-BC33-4C6C-8B99-FF880ACE88B4}" presName="accentRepeatNode" presStyleLbl="solidFgAcc1" presStyleIdx="4" presStyleCnt="7"/>
      <dgm:spPr/>
    </dgm:pt>
    <dgm:pt modelId="{2F17BE8D-0D23-4307-8C7F-160374EC3D6D}" type="pres">
      <dgm:prSet presAssocID="{C204E552-5866-4085-9A46-C4B9CBEE45CF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2612E-C626-4166-8D95-318C467CEF00}" type="pres">
      <dgm:prSet presAssocID="{C204E552-5866-4085-9A46-C4B9CBEE45CF}" presName="accent_6" presStyleCnt="0"/>
      <dgm:spPr/>
    </dgm:pt>
    <dgm:pt modelId="{DE02D314-F198-4417-8C2E-D8E438F671A5}" type="pres">
      <dgm:prSet presAssocID="{C204E552-5866-4085-9A46-C4B9CBEE45CF}" presName="accentRepeatNode" presStyleLbl="solidFgAcc1" presStyleIdx="5" presStyleCnt="7"/>
      <dgm:spPr/>
    </dgm:pt>
    <dgm:pt modelId="{1E4AF829-CBC3-4FC7-8571-4E9DBA63E6AF}" type="pres">
      <dgm:prSet presAssocID="{7B9CD933-C78C-4C79-82F2-F80D8AE093F2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7A5514-1F76-4D3F-B339-D0990CE61DA0}" type="pres">
      <dgm:prSet presAssocID="{7B9CD933-C78C-4C79-82F2-F80D8AE093F2}" presName="accent_7" presStyleCnt="0"/>
      <dgm:spPr/>
    </dgm:pt>
    <dgm:pt modelId="{A3C3208E-C489-43A7-90A8-A3EDB25517E2}" type="pres">
      <dgm:prSet presAssocID="{7B9CD933-C78C-4C79-82F2-F80D8AE093F2}" presName="accentRepeatNode" presStyleLbl="solidFgAcc1" presStyleIdx="6" presStyleCnt="7"/>
      <dgm:spPr/>
    </dgm:pt>
  </dgm:ptLst>
  <dgm:cxnLst>
    <dgm:cxn modelId="{D3B30FE9-0312-42CF-BC42-415DADAF5EDE}" type="presOf" srcId="{6C73583F-980B-480C-A85B-7E5E5A9A49CB}" destId="{AB01186E-D0F0-4C52-A4AB-18B7172FFD14}" srcOrd="0" destOrd="0" presId="urn:microsoft.com/office/officeart/2008/layout/VerticalCurvedList"/>
    <dgm:cxn modelId="{8389D7CD-C5D3-4D69-9A84-7CFB4223C3AB}" srcId="{DBA65C11-4B53-4213-8AB0-168F3DF15554}" destId="{C204E552-5866-4085-9A46-C4B9CBEE45CF}" srcOrd="5" destOrd="0" parTransId="{DD694A0D-62C5-4EDF-84F5-FE5356A336AF}" sibTransId="{30F2B2F4-75F5-43B8-A377-40D740BB66B2}"/>
    <dgm:cxn modelId="{560E61F2-49B2-405E-9DBF-0E5E2AECD6E7}" type="presOf" srcId="{60120909-BC33-4C6C-8B99-FF880ACE88B4}" destId="{09353FAF-F64B-48AD-BD28-F5A8D3074139}" srcOrd="0" destOrd="0" presId="urn:microsoft.com/office/officeart/2008/layout/VerticalCurvedList"/>
    <dgm:cxn modelId="{DAAB787A-C625-4B47-A072-2C7FF2ADD4ED}" type="presOf" srcId="{C23F21F9-2E5E-4904-83C4-984EA00E206C}" destId="{93851A02-83AE-4CDD-B8F3-D5DE1F01844C}" srcOrd="0" destOrd="0" presId="urn:microsoft.com/office/officeart/2008/layout/VerticalCurvedList"/>
    <dgm:cxn modelId="{535AC29E-7591-4110-882D-304021B6710B}" type="presOf" srcId="{DBA65C11-4B53-4213-8AB0-168F3DF15554}" destId="{2E98A022-941D-44CA-81B6-8226B850C8C2}" srcOrd="0" destOrd="0" presId="urn:microsoft.com/office/officeart/2008/layout/VerticalCurvedList"/>
    <dgm:cxn modelId="{C631C8B6-B22C-484A-9703-98A5E123090B}" type="presOf" srcId="{7B9CD933-C78C-4C79-82F2-F80D8AE093F2}" destId="{1E4AF829-CBC3-4FC7-8571-4E9DBA63E6AF}" srcOrd="0" destOrd="0" presId="urn:microsoft.com/office/officeart/2008/layout/VerticalCurvedList"/>
    <dgm:cxn modelId="{08FE5F65-7BFF-41A8-91CA-6D83D1972BA3}" srcId="{DBA65C11-4B53-4213-8AB0-168F3DF15554}" destId="{6C73583F-980B-480C-A85B-7E5E5A9A49CB}" srcOrd="0" destOrd="0" parTransId="{FBCF6EDD-5C20-4BC6-BE72-60BD5363D79D}" sibTransId="{53520C04-D61E-4133-973E-677FE46E71A8}"/>
    <dgm:cxn modelId="{06FFAFFC-605A-4329-9DD0-1A3DFE2E8B6B}" type="presOf" srcId="{53520C04-D61E-4133-973E-677FE46E71A8}" destId="{CDF3B6BB-EF80-440C-B8CA-49205C0DE456}" srcOrd="0" destOrd="0" presId="urn:microsoft.com/office/officeart/2008/layout/VerticalCurvedList"/>
    <dgm:cxn modelId="{4B55EEB2-8A1F-42DC-8E61-45C739D397D5}" srcId="{DBA65C11-4B53-4213-8AB0-168F3DF15554}" destId="{4AB659DF-EF97-4D6D-9AD9-EAFDFEB50652}" srcOrd="1" destOrd="0" parTransId="{187B92B4-AB4D-42C7-AC97-F4A39B57E542}" sibTransId="{FD1E5311-D291-4AB5-ACF5-1BC5906D10A0}"/>
    <dgm:cxn modelId="{3AEB6C09-FD11-4D38-99B6-3BE7D9783BC5}" srcId="{DBA65C11-4B53-4213-8AB0-168F3DF15554}" destId="{7B9CD933-C78C-4C79-82F2-F80D8AE093F2}" srcOrd="6" destOrd="0" parTransId="{458BF1B7-6E89-4C0E-B807-4B898BDCEC3E}" sibTransId="{6A0651A8-5FF7-4051-B6FC-56A58208D4AC}"/>
    <dgm:cxn modelId="{9F327477-B21D-4031-A4E9-1BE6034AD8C1}" srcId="{DBA65C11-4B53-4213-8AB0-168F3DF15554}" destId="{D4759094-2BB8-4947-A4E6-1B36AAD21CF3}" srcOrd="3" destOrd="0" parTransId="{A1B5936F-55A9-4689-A1E8-1D8B4E938B09}" sibTransId="{69112B68-7DD4-4947-A557-471DFCAC40EB}"/>
    <dgm:cxn modelId="{96C57BC6-880E-4278-A759-6D61C88E139E}" type="presOf" srcId="{C204E552-5866-4085-9A46-C4B9CBEE45CF}" destId="{2F17BE8D-0D23-4307-8C7F-160374EC3D6D}" srcOrd="0" destOrd="0" presId="urn:microsoft.com/office/officeart/2008/layout/VerticalCurvedList"/>
    <dgm:cxn modelId="{4BB4A18D-CA5E-47B8-9AFB-DDC421E6A2D9}" srcId="{DBA65C11-4B53-4213-8AB0-168F3DF15554}" destId="{60120909-BC33-4C6C-8B99-FF880ACE88B4}" srcOrd="4" destOrd="0" parTransId="{B9D15464-D934-4EF1-9687-968E3909FEC6}" sibTransId="{373BE344-F6EC-4296-A2C3-9CD1EE45AF81}"/>
    <dgm:cxn modelId="{D4E01315-7891-4FF0-AAAF-0B3A28D45C0F}" type="presOf" srcId="{D4759094-2BB8-4947-A4E6-1B36AAD21CF3}" destId="{AEF0811A-C518-43B1-A9B8-C37EA97825B3}" srcOrd="0" destOrd="0" presId="urn:microsoft.com/office/officeart/2008/layout/VerticalCurvedList"/>
    <dgm:cxn modelId="{2A734652-9507-4C5E-A977-8550727087F7}" srcId="{DBA65C11-4B53-4213-8AB0-168F3DF15554}" destId="{C23F21F9-2E5E-4904-83C4-984EA00E206C}" srcOrd="2" destOrd="0" parTransId="{19663092-1114-4AF4-8424-D55584917C96}" sibTransId="{741B7036-7F5B-4049-A572-564E79EBB177}"/>
    <dgm:cxn modelId="{9919F684-BF8F-4A8C-912A-DDE41D9CFC15}" type="presOf" srcId="{4AB659DF-EF97-4D6D-9AD9-EAFDFEB50652}" destId="{F64DD137-6F32-4D4D-9897-FDBDEAA41D1C}" srcOrd="0" destOrd="0" presId="urn:microsoft.com/office/officeart/2008/layout/VerticalCurvedList"/>
    <dgm:cxn modelId="{F94C1F3D-2479-423B-A27A-7789F686754C}" type="presParOf" srcId="{2E98A022-941D-44CA-81B6-8226B850C8C2}" destId="{6D2D1628-5E4E-493B-A878-46357ECB1322}" srcOrd="0" destOrd="0" presId="urn:microsoft.com/office/officeart/2008/layout/VerticalCurvedList"/>
    <dgm:cxn modelId="{C45ADC25-F42B-4644-8D94-EDC4ECD4F2A1}" type="presParOf" srcId="{6D2D1628-5E4E-493B-A878-46357ECB1322}" destId="{5D423DBB-C4C9-44C0-A40E-07DA8FFC530F}" srcOrd="0" destOrd="0" presId="urn:microsoft.com/office/officeart/2008/layout/VerticalCurvedList"/>
    <dgm:cxn modelId="{74918711-B65F-45B0-82CD-CB361D783663}" type="presParOf" srcId="{5D423DBB-C4C9-44C0-A40E-07DA8FFC530F}" destId="{07342EB0-95B2-4E3E-A5BC-6A489253F604}" srcOrd="0" destOrd="0" presId="urn:microsoft.com/office/officeart/2008/layout/VerticalCurvedList"/>
    <dgm:cxn modelId="{6DC815B7-FE79-437B-9C7F-8101D9BC1491}" type="presParOf" srcId="{5D423DBB-C4C9-44C0-A40E-07DA8FFC530F}" destId="{CDF3B6BB-EF80-440C-B8CA-49205C0DE456}" srcOrd="1" destOrd="0" presId="urn:microsoft.com/office/officeart/2008/layout/VerticalCurvedList"/>
    <dgm:cxn modelId="{25C38499-9910-45BE-918A-8C9A28896F2A}" type="presParOf" srcId="{5D423DBB-C4C9-44C0-A40E-07DA8FFC530F}" destId="{48667A75-D13F-4B45-A7F6-C982DCB9C39F}" srcOrd="2" destOrd="0" presId="urn:microsoft.com/office/officeart/2008/layout/VerticalCurvedList"/>
    <dgm:cxn modelId="{95E05AB3-2A7D-4E00-93FC-1CEAA29D82A5}" type="presParOf" srcId="{5D423DBB-C4C9-44C0-A40E-07DA8FFC530F}" destId="{B270781D-122D-434B-8C35-37CC32E046EE}" srcOrd="3" destOrd="0" presId="urn:microsoft.com/office/officeart/2008/layout/VerticalCurvedList"/>
    <dgm:cxn modelId="{CA1CED2C-DA50-44C9-8D38-A71DEB7E3053}" type="presParOf" srcId="{6D2D1628-5E4E-493B-A878-46357ECB1322}" destId="{AB01186E-D0F0-4C52-A4AB-18B7172FFD14}" srcOrd="1" destOrd="0" presId="urn:microsoft.com/office/officeart/2008/layout/VerticalCurvedList"/>
    <dgm:cxn modelId="{DCA1D334-B618-4523-A5A3-89612FADB314}" type="presParOf" srcId="{6D2D1628-5E4E-493B-A878-46357ECB1322}" destId="{655946C7-F5C5-4462-AEB2-806F97F31F79}" srcOrd="2" destOrd="0" presId="urn:microsoft.com/office/officeart/2008/layout/VerticalCurvedList"/>
    <dgm:cxn modelId="{7B226250-67EE-4038-B6DD-F5B521F30F04}" type="presParOf" srcId="{655946C7-F5C5-4462-AEB2-806F97F31F79}" destId="{2AF97A0B-FCC5-4197-9E73-8C0662AABC1F}" srcOrd="0" destOrd="0" presId="urn:microsoft.com/office/officeart/2008/layout/VerticalCurvedList"/>
    <dgm:cxn modelId="{4C2967F8-87CC-4F2A-8FB7-EEF0295DDD18}" type="presParOf" srcId="{6D2D1628-5E4E-493B-A878-46357ECB1322}" destId="{F64DD137-6F32-4D4D-9897-FDBDEAA41D1C}" srcOrd="3" destOrd="0" presId="urn:microsoft.com/office/officeart/2008/layout/VerticalCurvedList"/>
    <dgm:cxn modelId="{9171342A-7CBE-49A1-900B-99C42990DCFA}" type="presParOf" srcId="{6D2D1628-5E4E-493B-A878-46357ECB1322}" destId="{45E09C39-8352-4BB0-BFE5-4AC47A887420}" srcOrd="4" destOrd="0" presId="urn:microsoft.com/office/officeart/2008/layout/VerticalCurvedList"/>
    <dgm:cxn modelId="{FB422DAA-23C1-4D0E-BF12-3F4FEAB2D676}" type="presParOf" srcId="{45E09C39-8352-4BB0-BFE5-4AC47A887420}" destId="{A5A73C24-4A9C-4894-B3FC-D9FEA7261CF6}" srcOrd="0" destOrd="0" presId="urn:microsoft.com/office/officeart/2008/layout/VerticalCurvedList"/>
    <dgm:cxn modelId="{14D257E7-AFAF-4B1F-8158-73033CD3929D}" type="presParOf" srcId="{6D2D1628-5E4E-493B-A878-46357ECB1322}" destId="{93851A02-83AE-4CDD-B8F3-D5DE1F01844C}" srcOrd="5" destOrd="0" presId="urn:microsoft.com/office/officeart/2008/layout/VerticalCurvedList"/>
    <dgm:cxn modelId="{880A2C2B-58FE-4C19-A003-9526E0E52765}" type="presParOf" srcId="{6D2D1628-5E4E-493B-A878-46357ECB1322}" destId="{E59B7D24-0AFA-4A2D-802F-E0723E143828}" srcOrd="6" destOrd="0" presId="urn:microsoft.com/office/officeart/2008/layout/VerticalCurvedList"/>
    <dgm:cxn modelId="{D3BA4191-90D3-40BB-8876-3B936CEBCF58}" type="presParOf" srcId="{E59B7D24-0AFA-4A2D-802F-E0723E143828}" destId="{57C46BF3-9884-4938-96BE-9EE2CC03B3C5}" srcOrd="0" destOrd="0" presId="urn:microsoft.com/office/officeart/2008/layout/VerticalCurvedList"/>
    <dgm:cxn modelId="{D2406089-537A-4C9F-92A6-9EBB066C547D}" type="presParOf" srcId="{6D2D1628-5E4E-493B-A878-46357ECB1322}" destId="{AEF0811A-C518-43B1-A9B8-C37EA97825B3}" srcOrd="7" destOrd="0" presId="urn:microsoft.com/office/officeart/2008/layout/VerticalCurvedList"/>
    <dgm:cxn modelId="{D10C5614-700F-466C-A79C-01A5D1061943}" type="presParOf" srcId="{6D2D1628-5E4E-493B-A878-46357ECB1322}" destId="{EF0B0492-A784-4DD9-B798-28BE2CA72B59}" srcOrd="8" destOrd="0" presId="urn:microsoft.com/office/officeart/2008/layout/VerticalCurvedList"/>
    <dgm:cxn modelId="{DC416984-579D-4ABC-8770-FA1E5A482A68}" type="presParOf" srcId="{EF0B0492-A784-4DD9-B798-28BE2CA72B59}" destId="{4F1765CE-FD35-4C4D-82AE-EF8FE702051E}" srcOrd="0" destOrd="0" presId="urn:microsoft.com/office/officeart/2008/layout/VerticalCurvedList"/>
    <dgm:cxn modelId="{A8C76CE1-67F4-441E-8F10-D6F6EF1272CA}" type="presParOf" srcId="{6D2D1628-5E4E-493B-A878-46357ECB1322}" destId="{09353FAF-F64B-48AD-BD28-F5A8D3074139}" srcOrd="9" destOrd="0" presId="urn:microsoft.com/office/officeart/2008/layout/VerticalCurvedList"/>
    <dgm:cxn modelId="{5EB4FFA7-547C-4F99-9D2E-9D53CFD3AFC5}" type="presParOf" srcId="{6D2D1628-5E4E-493B-A878-46357ECB1322}" destId="{F6F9EB40-D78F-431C-B33F-9C4570663660}" srcOrd="10" destOrd="0" presId="urn:microsoft.com/office/officeart/2008/layout/VerticalCurvedList"/>
    <dgm:cxn modelId="{A3EA937B-05FC-4278-A8A3-7817AE2A259F}" type="presParOf" srcId="{F6F9EB40-D78F-431C-B33F-9C4570663660}" destId="{53B2FE1A-E3C8-4F02-9B27-59516F59524E}" srcOrd="0" destOrd="0" presId="urn:microsoft.com/office/officeart/2008/layout/VerticalCurvedList"/>
    <dgm:cxn modelId="{64DF5956-1190-4404-9F8E-8609A5B45FD3}" type="presParOf" srcId="{6D2D1628-5E4E-493B-A878-46357ECB1322}" destId="{2F17BE8D-0D23-4307-8C7F-160374EC3D6D}" srcOrd="11" destOrd="0" presId="urn:microsoft.com/office/officeart/2008/layout/VerticalCurvedList"/>
    <dgm:cxn modelId="{21B2D575-5D1C-4CEA-A8B0-C84299EF9A81}" type="presParOf" srcId="{6D2D1628-5E4E-493B-A878-46357ECB1322}" destId="{E9E2612E-C626-4166-8D95-318C467CEF00}" srcOrd="12" destOrd="0" presId="urn:microsoft.com/office/officeart/2008/layout/VerticalCurvedList"/>
    <dgm:cxn modelId="{683A9690-A7DD-4356-82DE-EEACE7D4A11E}" type="presParOf" srcId="{E9E2612E-C626-4166-8D95-318C467CEF00}" destId="{DE02D314-F198-4417-8C2E-D8E438F671A5}" srcOrd="0" destOrd="0" presId="urn:microsoft.com/office/officeart/2008/layout/VerticalCurvedList"/>
    <dgm:cxn modelId="{7476E6DF-D663-4351-82EC-6AE47EEE8299}" type="presParOf" srcId="{6D2D1628-5E4E-493B-A878-46357ECB1322}" destId="{1E4AF829-CBC3-4FC7-8571-4E9DBA63E6AF}" srcOrd="13" destOrd="0" presId="urn:microsoft.com/office/officeart/2008/layout/VerticalCurvedList"/>
    <dgm:cxn modelId="{1B7D1724-A76F-460F-80EF-A65D80F851C5}" type="presParOf" srcId="{6D2D1628-5E4E-493B-A878-46357ECB1322}" destId="{3B7A5514-1F76-4D3F-B339-D0990CE61DA0}" srcOrd="14" destOrd="0" presId="urn:microsoft.com/office/officeart/2008/layout/VerticalCurvedList"/>
    <dgm:cxn modelId="{6FEFF3ED-A0FC-4FD2-BB42-158A9A72ADAF}" type="presParOf" srcId="{3B7A5514-1F76-4D3F-B339-D0990CE61DA0}" destId="{A3C3208E-C489-43A7-90A8-A3EDB25517E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A00F61-B907-4942-8455-3A2C0CE8C07C}" type="doc">
      <dgm:prSet loTypeId="urn:microsoft.com/office/officeart/2005/8/layout/list1" loCatId="list" qsTypeId="urn:microsoft.com/office/officeart/2005/8/quickstyle/3d2#2" qsCatId="3D" csTypeId="urn:microsoft.com/office/officeart/2005/8/colors/colorful5" csCatId="colorful" phldr="1"/>
      <dgm:spPr/>
    </dgm:pt>
    <dgm:pt modelId="{E481103D-2096-453A-8400-68EA9AE32187}">
      <dgm:prSet phldrT="[Текст]" custT="1"/>
      <dgm:spPr/>
      <dgm:t>
        <a:bodyPr/>
        <a:lstStyle/>
        <a:p>
          <a:r>
            <a:rPr lang="ru-RU" sz="2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Образовательный туризм</a:t>
          </a:r>
        </a:p>
      </dgm:t>
    </dgm:pt>
    <dgm:pt modelId="{9727BE75-D8E5-43E4-8BBD-995BD04ED2B6}" type="parTrans" cxnId="{C4F5C825-2862-451E-AE9F-72178CB5618D}">
      <dgm:prSet/>
      <dgm:spPr/>
      <dgm:t>
        <a:bodyPr/>
        <a:lstStyle/>
        <a:p>
          <a:endParaRPr lang="ru-RU"/>
        </a:p>
      </dgm:t>
    </dgm:pt>
    <dgm:pt modelId="{43845C4D-CF82-4A55-A7B4-1F2F60768E64}" type="sibTrans" cxnId="{C4F5C825-2862-451E-AE9F-72178CB5618D}">
      <dgm:prSet/>
      <dgm:spPr/>
      <dgm:t>
        <a:bodyPr/>
        <a:lstStyle/>
        <a:p>
          <a:endParaRPr lang="ru-RU"/>
        </a:p>
      </dgm:t>
    </dgm:pt>
    <dgm:pt modelId="{41537BD8-5E0B-431B-9BCA-4318FED6246C}">
      <dgm:prSet phldrT="[Текст]" custT="1"/>
      <dgm:spPr/>
      <dgm:t>
        <a:bodyPr/>
        <a:lstStyle/>
        <a:p>
          <a:r>
            <a:rPr lang="ru-RU" sz="2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Культурно-просветительские и образовательные проекты</a:t>
          </a:r>
        </a:p>
      </dgm:t>
    </dgm:pt>
    <dgm:pt modelId="{38091104-B46A-4C95-9340-597496834BD6}" type="parTrans" cxnId="{00A83A49-65D5-42C3-B1E6-45C254B3E6A0}">
      <dgm:prSet/>
      <dgm:spPr/>
      <dgm:t>
        <a:bodyPr/>
        <a:lstStyle/>
        <a:p>
          <a:endParaRPr lang="ru-RU"/>
        </a:p>
      </dgm:t>
    </dgm:pt>
    <dgm:pt modelId="{A2794E3C-A573-4CAB-8F00-449CB17857C8}" type="sibTrans" cxnId="{00A83A49-65D5-42C3-B1E6-45C254B3E6A0}">
      <dgm:prSet/>
      <dgm:spPr/>
      <dgm:t>
        <a:bodyPr/>
        <a:lstStyle/>
        <a:p>
          <a:endParaRPr lang="ru-RU"/>
        </a:p>
      </dgm:t>
    </dgm:pt>
    <dgm:pt modelId="{5AEAE8E0-2B9E-4FB0-819C-822BEE266D25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Каникулярные проектные школы</a:t>
          </a:r>
        </a:p>
      </dgm:t>
    </dgm:pt>
    <dgm:pt modelId="{9C36AD83-B1AD-4633-9416-B733FCC98BF8}" type="parTrans" cxnId="{7F0BB363-CB71-474C-B4F8-A48F77981C10}">
      <dgm:prSet/>
      <dgm:spPr/>
      <dgm:t>
        <a:bodyPr/>
        <a:lstStyle/>
        <a:p>
          <a:endParaRPr lang="ru-RU"/>
        </a:p>
      </dgm:t>
    </dgm:pt>
    <dgm:pt modelId="{19565AB3-D3A9-4F3B-B5F2-F95EFC52F097}" type="sibTrans" cxnId="{7F0BB363-CB71-474C-B4F8-A48F77981C10}">
      <dgm:prSet/>
      <dgm:spPr/>
      <dgm:t>
        <a:bodyPr/>
        <a:lstStyle/>
        <a:p>
          <a:endParaRPr lang="ru-RU"/>
        </a:p>
      </dgm:t>
    </dgm:pt>
    <dgm:pt modelId="{4062FDBC-6621-4437-B610-DC9F942F8620}">
      <dgm:prSet phldrT="[Текст]" custT="1"/>
      <dgm:spPr>
        <a:solidFill>
          <a:prstClr val="white">
            <a:alpha val="9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srgbClr val="4BACC6">
              <a:hueOff val="-3311292"/>
              <a:satOff val="13270"/>
              <a:lumOff val="2876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prstClr val="white"/>
          </a:contourClr>
        </a:sp3d>
      </dgm:spPr>
      <dgm:t>
        <a:bodyPr spcFirstLastPara="0" vert="horz" wrap="square" lIns="672012" tIns="187452" rIns="672012" bIns="128016" numCol="1" spcCol="1270" anchor="t" anchorCtr="0"/>
        <a:lstStyle/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800" kern="1200" dirty="0"/>
            <a:t>  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Выставка-ярмарка учреждений, реализующих программы дошкольного и дополнительного образования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3530414-8228-49AF-B9C6-2896C3204883}" type="parTrans" cxnId="{09DB901C-BD89-4F2A-B523-52BD2331D699}">
      <dgm:prSet/>
      <dgm:spPr/>
      <dgm:t>
        <a:bodyPr/>
        <a:lstStyle/>
        <a:p>
          <a:endParaRPr lang="ru-RU"/>
        </a:p>
      </dgm:t>
    </dgm:pt>
    <dgm:pt modelId="{1D4BA58E-6951-4F64-9B65-7B917AEB9C95}" type="sibTrans" cxnId="{09DB901C-BD89-4F2A-B523-52BD2331D699}">
      <dgm:prSet/>
      <dgm:spPr/>
      <dgm:t>
        <a:bodyPr/>
        <a:lstStyle/>
        <a:p>
          <a:endParaRPr lang="ru-RU"/>
        </a:p>
      </dgm:t>
    </dgm:pt>
    <dgm:pt modelId="{95FAC037-5B6B-4ACE-8CA9-E71516AC4FEB}">
      <dgm:prSet phldrT="[Текст]"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Осенняя каникулярная школа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Наноград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67252E5-6ED8-444D-94AB-A6C19CA0F0CB}" type="parTrans" cxnId="{B5ED134D-CB3A-4DD6-8E71-A2C3FF580682}">
      <dgm:prSet/>
      <dgm:spPr/>
      <dgm:t>
        <a:bodyPr/>
        <a:lstStyle/>
        <a:p>
          <a:endParaRPr lang="ru-RU"/>
        </a:p>
      </dgm:t>
    </dgm:pt>
    <dgm:pt modelId="{16AF1421-72EE-4387-ACB3-67F4794E7244}" type="sibTrans" cxnId="{B5ED134D-CB3A-4DD6-8E71-A2C3FF580682}">
      <dgm:prSet/>
      <dgm:spPr/>
      <dgm:t>
        <a:bodyPr/>
        <a:lstStyle/>
        <a:p>
          <a:endParaRPr lang="ru-RU"/>
        </a:p>
      </dgm:t>
    </dgm:pt>
    <dgm:pt modelId="{6FCF9685-97A6-4B4C-9ACC-8D875178C902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Учебные сессии «Квадрат Декарта» (г. Тюмень) и др.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3D00EDC-74C1-41CB-92D9-AB1DE3501A43}" type="parTrans" cxnId="{F5AD063C-F4C2-4117-920D-2F8455F0A936}">
      <dgm:prSet/>
      <dgm:spPr/>
      <dgm:t>
        <a:bodyPr/>
        <a:lstStyle/>
        <a:p>
          <a:endParaRPr lang="ru-RU"/>
        </a:p>
      </dgm:t>
    </dgm:pt>
    <dgm:pt modelId="{05C6E12A-0115-4396-A161-3FA7F1DF9551}" type="sibTrans" cxnId="{F5AD063C-F4C2-4117-920D-2F8455F0A936}">
      <dgm:prSet/>
      <dgm:spPr/>
      <dgm:t>
        <a:bodyPr/>
        <a:lstStyle/>
        <a:p>
          <a:endParaRPr lang="ru-RU"/>
        </a:p>
      </dgm:t>
    </dgm:pt>
    <dgm:pt modelId="{1ED7BFF6-8E46-4603-9C26-088EC5F0CAB9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Тренинги в рамках проекта «Путь к Олимпу» (г. Москва)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EC2437F-ABAA-496A-A0A5-63A1C1A0B7F7}" type="sibTrans" cxnId="{6F0D07B6-46D3-4675-89E9-D4979601A00A}">
      <dgm:prSet/>
      <dgm:spPr/>
      <dgm:t>
        <a:bodyPr/>
        <a:lstStyle/>
        <a:p>
          <a:endParaRPr lang="ru-RU"/>
        </a:p>
      </dgm:t>
    </dgm:pt>
    <dgm:pt modelId="{7BD9DF4F-9ABB-46E2-A298-7589ECAB2C4C}" type="parTrans" cxnId="{6F0D07B6-46D3-4675-89E9-D4979601A00A}">
      <dgm:prSet/>
      <dgm:spPr/>
      <dgm:t>
        <a:bodyPr/>
        <a:lstStyle/>
        <a:p>
          <a:endParaRPr lang="ru-RU"/>
        </a:p>
      </dgm:t>
    </dgm:pt>
    <dgm:pt modelId="{09646674-7BCC-48AB-9562-A96476299B55}">
      <dgm:prSet phldrT="[Текст]" custT="1"/>
      <dgm:spPr>
        <a:solidFill>
          <a:prstClr val="white">
            <a:alpha val="9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srgbClr val="4BACC6">
              <a:hueOff val="-3311292"/>
              <a:satOff val="13270"/>
              <a:lumOff val="2876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prstClr val="white"/>
          </a:contourClr>
        </a:sp3d>
      </dgm:spPr>
      <dgm:t>
        <a:bodyPr spcFirstLastPara="0" vert="horz" wrap="square" lIns="672012" tIns="187452" rIns="672012" bIns="128016" numCol="1" spcCol="1270" anchor="t" anchorCtr="0"/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Образовательный проект «Сургут детям!»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015A7925-C619-44C6-B3BC-76E0A4F1A1C0}" type="parTrans" cxnId="{5F6F9356-A34F-437D-83CE-6C859AC99324}">
      <dgm:prSet/>
      <dgm:spPr/>
      <dgm:t>
        <a:bodyPr/>
        <a:lstStyle/>
        <a:p>
          <a:endParaRPr lang="ru-RU"/>
        </a:p>
      </dgm:t>
    </dgm:pt>
    <dgm:pt modelId="{6801ABA3-8682-4316-B37E-AD36D95087E0}" type="sibTrans" cxnId="{5F6F9356-A34F-437D-83CE-6C859AC99324}">
      <dgm:prSet/>
      <dgm:spPr/>
      <dgm:t>
        <a:bodyPr/>
        <a:lstStyle/>
        <a:p>
          <a:endParaRPr lang="ru-RU"/>
        </a:p>
      </dgm:t>
    </dgm:pt>
    <dgm:pt modelId="{05A1526B-A6BE-4527-93C4-07F70C3ACB81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Научная школа семинар «Академия Юных» (Республика Абхазия, г. Гагра)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DE26D97-4CA1-402B-9D44-9C31FF392DB9}" type="sibTrans" cxnId="{BD452B2A-71DA-4C70-ACCA-298F1D0DC694}">
      <dgm:prSet/>
      <dgm:spPr/>
      <dgm:t>
        <a:bodyPr/>
        <a:lstStyle/>
        <a:p>
          <a:endParaRPr lang="ru-RU"/>
        </a:p>
      </dgm:t>
    </dgm:pt>
    <dgm:pt modelId="{010039D5-254B-4C8A-93D6-38776A3DD430}" type="parTrans" cxnId="{BD452B2A-71DA-4C70-ACCA-298F1D0DC694}">
      <dgm:prSet/>
      <dgm:spPr/>
      <dgm:t>
        <a:bodyPr/>
        <a:lstStyle/>
        <a:p>
          <a:endParaRPr lang="ru-RU"/>
        </a:p>
      </dgm:t>
    </dgm:pt>
    <dgm:pt modelId="{8BEE686C-ECDA-4A33-83DA-AD906620C627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(школьная лига РОСНАНО) 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0B5C6E8-DC68-458C-915E-A95E190A7CC6}" type="parTrans" cxnId="{52A4DAB6-DE6D-416A-9544-68BBBF84F2DC}">
      <dgm:prSet/>
      <dgm:spPr/>
    </dgm:pt>
    <dgm:pt modelId="{D525B4A4-4DFE-41EA-8AC5-E9A947F43ABD}" type="sibTrans" cxnId="{52A4DAB6-DE6D-416A-9544-68BBBF84F2DC}">
      <dgm:prSet/>
      <dgm:spPr/>
    </dgm:pt>
    <dgm:pt modelId="{800800C8-7223-4F62-AA42-6DABF8C08437}" type="pres">
      <dgm:prSet presAssocID="{25A00F61-B907-4942-8455-3A2C0CE8C07C}" presName="linear" presStyleCnt="0">
        <dgm:presLayoutVars>
          <dgm:dir/>
          <dgm:animLvl val="lvl"/>
          <dgm:resizeHandles val="exact"/>
        </dgm:presLayoutVars>
      </dgm:prSet>
      <dgm:spPr/>
    </dgm:pt>
    <dgm:pt modelId="{F4CD0387-C3CA-4991-A971-696F051C4276}" type="pres">
      <dgm:prSet presAssocID="{E481103D-2096-453A-8400-68EA9AE32187}" presName="parentLin" presStyleCnt="0"/>
      <dgm:spPr/>
    </dgm:pt>
    <dgm:pt modelId="{9A875222-F323-4373-8DB2-E945C4F60D30}" type="pres">
      <dgm:prSet presAssocID="{E481103D-2096-453A-8400-68EA9AE3218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965FECE-6565-438C-9049-314A7442F368}" type="pres">
      <dgm:prSet presAssocID="{E481103D-2096-453A-8400-68EA9AE32187}" presName="parentText" presStyleLbl="node1" presStyleIdx="0" presStyleCnt="3" custScaleX="126137" custLinFactNeighborX="-72224" custLinFactNeighborY="-19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EC15A-2365-4ECD-9650-88F50A851429}" type="pres">
      <dgm:prSet presAssocID="{E481103D-2096-453A-8400-68EA9AE32187}" presName="negativeSpace" presStyleCnt="0"/>
      <dgm:spPr/>
    </dgm:pt>
    <dgm:pt modelId="{1DA4CDB2-98CC-4BF7-A118-5F9713B1277F}" type="pres">
      <dgm:prSet presAssocID="{E481103D-2096-453A-8400-68EA9AE32187}" presName="childText" presStyleLbl="conFgAcc1" presStyleIdx="0" presStyleCnt="3" custLinFactY="-1284" custLinFactNeighborX="-2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65983-26FD-453E-862B-1C85BF0562F9}" type="pres">
      <dgm:prSet presAssocID="{43845C4D-CF82-4A55-A7B4-1F2F60768E64}" presName="spaceBetweenRectangles" presStyleCnt="0"/>
      <dgm:spPr/>
    </dgm:pt>
    <dgm:pt modelId="{8B628897-2DDB-4860-BC95-B5E7FD380313}" type="pres">
      <dgm:prSet presAssocID="{41537BD8-5E0B-431B-9BCA-4318FED6246C}" presName="parentLin" presStyleCnt="0"/>
      <dgm:spPr/>
    </dgm:pt>
    <dgm:pt modelId="{679E70A1-8B55-482D-8F12-14AF5A5CE428}" type="pres">
      <dgm:prSet presAssocID="{41537BD8-5E0B-431B-9BCA-4318FED6246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2045113-ECA7-418A-B8C0-BB57A80048E0}" type="pres">
      <dgm:prSet presAssocID="{41537BD8-5E0B-431B-9BCA-4318FED6246C}" presName="parentText" presStyleLbl="node1" presStyleIdx="1" presStyleCnt="3" custScaleX="125041" custLinFactNeighborX="-72224" custLinFactNeighborY="-233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71816-F9BE-4276-8B0E-9116C488A70A}" type="pres">
      <dgm:prSet presAssocID="{41537BD8-5E0B-431B-9BCA-4318FED6246C}" presName="negativeSpace" presStyleCnt="0"/>
      <dgm:spPr/>
    </dgm:pt>
    <dgm:pt modelId="{957DDBF9-65BB-48E2-8CC6-D4B14DABE344}" type="pres">
      <dgm:prSet presAssocID="{41537BD8-5E0B-431B-9BCA-4318FED6246C}" presName="childText" presStyleLbl="conFgAcc1" presStyleIdx="1" presStyleCnt="3" custLinFactNeighborX="-65" custLinFactNeighborY="43603">
        <dgm:presLayoutVars>
          <dgm:bulletEnabled val="1"/>
        </dgm:presLayoutVars>
      </dgm:prSet>
      <dgm:spPr>
        <a:xfrm>
          <a:off x="0" y="1800838"/>
          <a:ext cx="8658708" cy="864675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C29AB879-FA83-43DB-9F38-8C021D147365}" type="pres">
      <dgm:prSet presAssocID="{A2794E3C-A573-4CAB-8F00-449CB17857C8}" presName="spaceBetweenRectangles" presStyleCnt="0"/>
      <dgm:spPr/>
    </dgm:pt>
    <dgm:pt modelId="{F35D339D-F1FF-45F9-8B89-141176462EE9}" type="pres">
      <dgm:prSet presAssocID="{5AEAE8E0-2B9E-4FB0-819C-822BEE266D25}" presName="parentLin" presStyleCnt="0"/>
      <dgm:spPr/>
    </dgm:pt>
    <dgm:pt modelId="{69CA97C9-1EE1-4528-A316-AF079A69F6CB}" type="pres">
      <dgm:prSet presAssocID="{5AEAE8E0-2B9E-4FB0-819C-822BEE266D2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EB09B6B-FFB0-4AB4-9130-810CE2E859B1}" type="pres">
      <dgm:prSet presAssocID="{5AEAE8E0-2B9E-4FB0-819C-822BEE266D25}" presName="parentText" presStyleLbl="node1" presStyleIdx="2" presStyleCnt="3" custLinFactNeighborX="-55866" custLinFactNeighborY="-67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BDEAD1-5148-4D73-B290-552CA85141C8}" type="pres">
      <dgm:prSet presAssocID="{5AEAE8E0-2B9E-4FB0-819C-822BEE266D25}" presName="negativeSpace" presStyleCnt="0"/>
      <dgm:spPr/>
    </dgm:pt>
    <dgm:pt modelId="{AE97906D-E4FB-4B63-AADF-199999AEA7D7}" type="pres">
      <dgm:prSet presAssocID="{5AEAE8E0-2B9E-4FB0-819C-822BEE266D25}" presName="childText" presStyleLbl="conFgAcc1" presStyleIdx="2" presStyleCnt="3" custLinFactNeighborX="67" custLinFactNeighborY="-502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E5E22E-364D-4D0F-BEFB-10AD2568249A}" type="presOf" srcId="{E481103D-2096-453A-8400-68EA9AE32187}" destId="{A965FECE-6565-438C-9049-314A7442F368}" srcOrd="1" destOrd="0" presId="urn:microsoft.com/office/officeart/2005/8/layout/list1"/>
    <dgm:cxn modelId="{E334E254-3762-479A-A28C-5EC14169BF46}" type="presOf" srcId="{09646674-7BCC-48AB-9562-A96476299B55}" destId="{957DDBF9-65BB-48E2-8CC6-D4B14DABE344}" srcOrd="0" destOrd="1" presId="urn:microsoft.com/office/officeart/2005/8/layout/list1"/>
    <dgm:cxn modelId="{25DE7198-B74F-476D-B94A-D656F49FB60C}" type="presOf" srcId="{1ED7BFF6-8E46-4603-9C26-088EC5F0CAB9}" destId="{1DA4CDB2-98CC-4BF7-A118-5F9713B1277F}" srcOrd="0" destOrd="0" presId="urn:microsoft.com/office/officeart/2005/8/layout/list1"/>
    <dgm:cxn modelId="{52A4DAB6-DE6D-416A-9544-68BBBF84F2DC}" srcId="{5AEAE8E0-2B9E-4FB0-819C-822BEE266D25}" destId="{8BEE686C-ECDA-4A33-83DA-AD906620C627}" srcOrd="1" destOrd="0" parTransId="{50B5C6E8-DC68-458C-915E-A95E190A7CC6}" sibTransId="{D525B4A4-4DFE-41EA-8AC5-E9A947F43ABD}"/>
    <dgm:cxn modelId="{6A05E98D-2849-4241-BF32-14DE09899B65}" type="presOf" srcId="{41537BD8-5E0B-431B-9BCA-4318FED6246C}" destId="{679E70A1-8B55-482D-8F12-14AF5A5CE428}" srcOrd="0" destOrd="0" presId="urn:microsoft.com/office/officeart/2005/8/layout/list1"/>
    <dgm:cxn modelId="{F6DC7223-1263-4B21-B873-911D5C01BA8E}" type="presOf" srcId="{41537BD8-5E0B-431B-9BCA-4318FED6246C}" destId="{62045113-ECA7-418A-B8C0-BB57A80048E0}" srcOrd="1" destOrd="0" presId="urn:microsoft.com/office/officeart/2005/8/layout/list1"/>
    <dgm:cxn modelId="{BD452B2A-71DA-4C70-ACCA-298F1D0DC694}" srcId="{E481103D-2096-453A-8400-68EA9AE32187}" destId="{05A1526B-A6BE-4527-93C4-07F70C3ACB81}" srcOrd="1" destOrd="0" parTransId="{010039D5-254B-4C8A-93D6-38776A3DD430}" sibTransId="{3DE26D97-4CA1-402B-9D44-9C31FF392DB9}"/>
    <dgm:cxn modelId="{946A4938-A4CD-41FC-9AE6-E0FAED418FC5}" type="presOf" srcId="{05A1526B-A6BE-4527-93C4-07F70C3ACB81}" destId="{1DA4CDB2-98CC-4BF7-A118-5F9713B1277F}" srcOrd="0" destOrd="1" presId="urn:microsoft.com/office/officeart/2005/8/layout/list1"/>
    <dgm:cxn modelId="{B5ED134D-CB3A-4DD6-8E71-A2C3FF580682}" srcId="{5AEAE8E0-2B9E-4FB0-819C-822BEE266D25}" destId="{95FAC037-5B6B-4ACE-8CA9-E71516AC4FEB}" srcOrd="0" destOrd="0" parTransId="{767252E5-6ED8-444D-94AB-A6C19CA0F0CB}" sibTransId="{16AF1421-72EE-4387-ACB3-67F4794E7244}"/>
    <dgm:cxn modelId="{7F0BB363-CB71-474C-B4F8-A48F77981C10}" srcId="{25A00F61-B907-4942-8455-3A2C0CE8C07C}" destId="{5AEAE8E0-2B9E-4FB0-819C-822BEE266D25}" srcOrd="2" destOrd="0" parTransId="{9C36AD83-B1AD-4633-9416-B733FCC98BF8}" sibTransId="{19565AB3-D3A9-4F3B-B5F2-F95EFC52F097}"/>
    <dgm:cxn modelId="{30EFB00D-69A1-42F1-A74E-7EE5967BD78C}" type="presOf" srcId="{95FAC037-5B6B-4ACE-8CA9-E71516AC4FEB}" destId="{AE97906D-E4FB-4B63-AADF-199999AEA7D7}" srcOrd="0" destOrd="0" presId="urn:microsoft.com/office/officeart/2005/8/layout/list1"/>
    <dgm:cxn modelId="{32B4FD4C-DDEB-4DB5-A289-604455130278}" type="presOf" srcId="{E481103D-2096-453A-8400-68EA9AE32187}" destId="{9A875222-F323-4373-8DB2-E945C4F60D30}" srcOrd="0" destOrd="0" presId="urn:microsoft.com/office/officeart/2005/8/layout/list1"/>
    <dgm:cxn modelId="{6F0D07B6-46D3-4675-89E9-D4979601A00A}" srcId="{E481103D-2096-453A-8400-68EA9AE32187}" destId="{1ED7BFF6-8E46-4603-9C26-088EC5F0CAB9}" srcOrd="0" destOrd="0" parTransId="{7BD9DF4F-9ABB-46E2-A298-7589ECAB2C4C}" sibTransId="{AEC2437F-ABAA-496A-A0A5-63A1C1A0B7F7}"/>
    <dgm:cxn modelId="{CF87ABEB-9461-4894-8B75-85D157CD14F4}" type="presOf" srcId="{6FCF9685-97A6-4B4C-9ACC-8D875178C902}" destId="{1DA4CDB2-98CC-4BF7-A118-5F9713B1277F}" srcOrd="0" destOrd="2" presId="urn:microsoft.com/office/officeart/2005/8/layout/list1"/>
    <dgm:cxn modelId="{8E992391-2BCD-47CC-BAB6-384A6556531C}" type="presOf" srcId="{5AEAE8E0-2B9E-4FB0-819C-822BEE266D25}" destId="{2EB09B6B-FFB0-4AB4-9130-810CE2E859B1}" srcOrd="1" destOrd="0" presId="urn:microsoft.com/office/officeart/2005/8/layout/list1"/>
    <dgm:cxn modelId="{F5AD063C-F4C2-4117-920D-2F8455F0A936}" srcId="{E481103D-2096-453A-8400-68EA9AE32187}" destId="{6FCF9685-97A6-4B4C-9ACC-8D875178C902}" srcOrd="2" destOrd="0" parTransId="{13D00EDC-74C1-41CB-92D9-AB1DE3501A43}" sibTransId="{05C6E12A-0115-4396-A161-3FA7F1DF9551}"/>
    <dgm:cxn modelId="{00A83A49-65D5-42C3-B1E6-45C254B3E6A0}" srcId="{25A00F61-B907-4942-8455-3A2C0CE8C07C}" destId="{41537BD8-5E0B-431B-9BCA-4318FED6246C}" srcOrd="1" destOrd="0" parTransId="{38091104-B46A-4C95-9340-597496834BD6}" sibTransId="{A2794E3C-A573-4CAB-8F00-449CB17857C8}"/>
    <dgm:cxn modelId="{09DB901C-BD89-4F2A-B523-52BD2331D699}" srcId="{41537BD8-5E0B-431B-9BCA-4318FED6246C}" destId="{4062FDBC-6621-4437-B610-DC9F942F8620}" srcOrd="0" destOrd="0" parTransId="{F3530414-8228-49AF-B9C6-2896C3204883}" sibTransId="{1D4BA58E-6951-4F64-9B65-7B917AEB9C95}"/>
    <dgm:cxn modelId="{F7EBE86F-2B33-40D2-B3FE-4F6EEB388212}" type="presOf" srcId="{5AEAE8E0-2B9E-4FB0-819C-822BEE266D25}" destId="{69CA97C9-1EE1-4528-A316-AF079A69F6CB}" srcOrd="0" destOrd="0" presId="urn:microsoft.com/office/officeart/2005/8/layout/list1"/>
    <dgm:cxn modelId="{5F6F9356-A34F-437D-83CE-6C859AC99324}" srcId="{41537BD8-5E0B-431B-9BCA-4318FED6246C}" destId="{09646674-7BCC-48AB-9562-A96476299B55}" srcOrd="1" destOrd="0" parTransId="{015A7925-C619-44C6-B3BC-76E0A4F1A1C0}" sibTransId="{6801ABA3-8682-4316-B37E-AD36D95087E0}"/>
    <dgm:cxn modelId="{3504C9CA-87D7-4130-AAB6-C5E41314913E}" type="presOf" srcId="{4062FDBC-6621-4437-B610-DC9F942F8620}" destId="{957DDBF9-65BB-48E2-8CC6-D4B14DABE344}" srcOrd="0" destOrd="0" presId="urn:microsoft.com/office/officeart/2005/8/layout/list1"/>
    <dgm:cxn modelId="{C4F5C825-2862-451E-AE9F-72178CB5618D}" srcId="{25A00F61-B907-4942-8455-3A2C0CE8C07C}" destId="{E481103D-2096-453A-8400-68EA9AE32187}" srcOrd="0" destOrd="0" parTransId="{9727BE75-D8E5-43E4-8BBD-995BD04ED2B6}" sibTransId="{43845C4D-CF82-4A55-A7B4-1F2F60768E64}"/>
    <dgm:cxn modelId="{08CBA864-3F73-4F6C-B9B6-8F2CC77CC3B5}" type="presOf" srcId="{8BEE686C-ECDA-4A33-83DA-AD906620C627}" destId="{AE97906D-E4FB-4B63-AADF-199999AEA7D7}" srcOrd="0" destOrd="1" presId="urn:microsoft.com/office/officeart/2005/8/layout/list1"/>
    <dgm:cxn modelId="{33962BEC-AA9C-459A-A3AD-B2EAA147419A}" type="presOf" srcId="{25A00F61-B907-4942-8455-3A2C0CE8C07C}" destId="{800800C8-7223-4F62-AA42-6DABF8C08437}" srcOrd="0" destOrd="0" presId="urn:microsoft.com/office/officeart/2005/8/layout/list1"/>
    <dgm:cxn modelId="{1FC2A8D2-9B80-48DB-8C0A-6DC49CC56A2F}" type="presParOf" srcId="{800800C8-7223-4F62-AA42-6DABF8C08437}" destId="{F4CD0387-C3CA-4991-A971-696F051C4276}" srcOrd="0" destOrd="0" presId="urn:microsoft.com/office/officeart/2005/8/layout/list1"/>
    <dgm:cxn modelId="{0500BC17-E695-4BE9-A10A-4E1CB3837F14}" type="presParOf" srcId="{F4CD0387-C3CA-4991-A971-696F051C4276}" destId="{9A875222-F323-4373-8DB2-E945C4F60D30}" srcOrd="0" destOrd="0" presId="urn:microsoft.com/office/officeart/2005/8/layout/list1"/>
    <dgm:cxn modelId="{0C6F116D-C448-43C7-9DA9-CD6A88D7528F}" type="presParOf" srcId="{F4CD0387-C3CA-4991-A971-696F051C4276}" destId="{A965FECE-6565-438C-9049-314A7442F368}" srcOrd="1" destOrd="0" presId="urn:microsoft.com/office/officeart/2005/8/layout/list1"/>
    <dgm:cxn modelId="{416FF287-1124-485E-B318-2D26E7A52A4C}" type="presParOf" srcId="{800800C8-7223-4F62-AA42-6DABF8C08437}" destId="{B59EC15A-2365-4ECD-9650-88F50A851429}" srcOrd="1" destOrd="0" presId="urn:microsoft.com/office/officeart/2005/8/layout/list1"/>
    <dgm:cxn modelId="{23A9E0EC-C93F-4514-BABD-377365F49877}" type="presParOf" srcId="{800800C8-7223-4F62-AA42-6DABF8C08437}" destId="{1DA4CDB2-98CC-4BF7-A118-5F9713B1277F}" srcOrd="2" destOrd="0" presId="urn:microsoft.com/office/officeart/2005/8/layout/list1"/>
    <dgm:cxn modelId="{D4B1AC7C-8490-4622-884C-AD9103CE6FE2}" type="presParOf" srcId="{800800C8-7223-4F62-AA42-6DABF8C08437}" destId="{45965983-26FD-453E-862B-1C85BF0562F9}" srcOrd="3" destOrd="0" presId="urn:microsoft.com/office/officeart/2005/8/layout/list1"/>
    <dgm:cxn modelId="{7E795DD8-1496-4F26-805A-1C9C5ACD2C2C}" type="presParOf" srcId="{800800C8-7223-4F62-AA42-6DABF8C08437}" destId="{8B628897-2DDB-4860-BC95-B5E7FD380313}" srcOrd="4" destOrd="0" presId="urn:microsoft.com/office/officeart/2005/8/layout/list1"/>
    <dgm:cxn modelId="{C8ED9D40-C641-42DC-B367-8329EE9233F5}" type="presParOf" srcId="{8B628897-2DDB-4860-BC95-B5E7FD380313}" destId="{679E70A1-8B55-482D-8F12-14AF5A5CE428}" srcOrd="0" destOrd="0" presId="urn:microsoft.com/office/officeart/2005/8/layout/list1"/>
    <dgm:cxn modelId="{FA42F64A-CCD6-4668-A73B-E756B411BE5C}" type="presParOf" srcId="{8B628897-2DDB-4860-BC95-B5E7FD380313}" destId="{62045113-ECA7-418A-B8C0-BB57A80048E0}" srcOrd="1" destOrd="0" presId="urn:microsoft.com/office/officeart/2005/8/layout/list1"/>
    <dgm:cxn modelId="{2780D792-41AD-442A-B912-E3D5E3628773}" type="presParOf" srcId="{800800C8-7223-4F62-AA42-6DABF8C08437}" destId="{CD671816-F9BE-4276-8B0E-9116C488A70A}" srcOrd="5" destOrd="0" presId="urn:microsoft.com/office/officeart/2005/8/layout/list1"/>
    <dgm:cxn modelId="{00EEFD21-3A53-4298-95EE-DC77DEEDDF9D}" type="presParOf" srcId="{800800C8-7223-4F62-AA42-6DABF8C08437}" destId="{957DDBF9-65BB-48E2-8CC6-D4B14DABE344}" srcOrd="6" destOrd="0" presId="urn:microsoft.com/office/officeart/2005/8/layout/list1"/>
    <dgm:cxn modelId="{5E385366-7FC4-4C65-8268-95DCB75F0A76}" type="presParOf" srcId="{800800C8-7223-4F62-AA42-6DABF8C08437}" destId="{C29AB879-FA83-43DB-9F38-8C021D147365}" srcOrd="7" destOrd="0" presId="urn:microsoft.com/office/officeart/2005/8/layout/list1"/>
    <dgm:cxn modelId="{BDC0EF3B-19C8-424F-9585-7D8243705B2E}" type="presParOf" srcId="{800800C8-7223-4F62-AA42-6DABF8C08437}" destId="{F35D339D-F1FF-45F9-8B89-141176462EE9}" srcOrd="8" destOrd="0" presId="urn:microsoft.com/office/officeart/2005/8/layout/list1"/>
    <dgm:cxn modelId="{602E6139-B414-426B-A1AF-5A1334484B91}" type="presParOf" srcId="{F35D339D-F1FF-45F9-8B89-141176462EE9}" destId="{69CA97C9-1EE1-4528-A316-AF079A69F6CB}" srcOrd="0" destOrd="0" presId="urn:microsoft.com/office/officeart/2005/8/layout/list1"/>
    <dgm:cxn modelId="{95570BD1-F9A0-4B4C-A7AE-46C1D9CC234C}" type="presParOf" srcId="{F35D339D-F1FF-45F9-8B89-141176462EE9}" destId="{2EB09B6B-FFB0-4AB4-9130-810CE2E859B1}" srcOrd="1" destOrd="0" presId="urn:microsoft.com/office/officeart/2005/8/layout/list1"/>
    <dgm:cxn modelId="{8104A32E-D071-4C51-A5B0-F60F8D5AA8A1}" type="presParOf" srcId="{800800C8-7223-4F62-AA42-6DABF8C08437}" destId="{9EBDEAD1-5148-4D73-B290-552CA85141C8}" srcOrd="9" destOrd="0" presId="urn:microsoft.com/office/officeart/2005/8/layout/list1"/>
    <dgm:cxn modelId="{27CDB81B-6F01-4645-80AD-22B1FBC2D394}" type="presParOf" srcId="{800800C8-7223-4F62-AA42-6DABF8C08437}" destId="{AE97906D-E4FB-4B63-AADF-199999AEA7D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F3B6BB-EF80-440C-B8CA-49205C0DE456}">
      <dsp:nvSpPr>
        <dsp:cNvPr id="0" name=""/>
        <dsp:cNvSpPr/>
      </dsp:nvSpPr>
      <dsp:spPr>
        <a:xfrm>
          <a:off x="-5435770" y="-835220"/>
          <a:ext cx="6494976" cy="6494976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1BC82E-E9E9-461B-8003-34C6589AEF60}">
      <dsp:nvSpPr>
        <dsp:cNvPr id="0" name=""/>
        <dsp:cNvSpPr/>
      </dsp:nvSpPr>
      <dsp:spPr>
        <a:xfrm>
          <a:off x="712407" y="370910"/>
          <a:ext cx="7587526" cy="7422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912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Специализированные центры дополнительного образования – 10 центров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 работе с одаренными и высокомотивированными детьми – 3)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12407" y="370910"/>
        <a:ext cx="7587526" cy="742206"/>
      </dsp:txXfrm>
    </dsp:sp>
    <dsp:sp modelId="{C69C4E74-0555-4FD4-8053-A4AD018B6C1C}">
      <dsp:nvSpPr>
        <dsp:cNvPr id="0" name=""/>
        <dsp:cNvSpPr/>
      </dsp:nvSpPr>
      <dsp:spPr>
        <a:xfrm>
          <a:off x="99695" y="278134"/>
          <a:ext cx="927758" cy="92775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9521243-0364-4782-A857-7F9F74F1B8D1}">
      <dsp:nvSpPr>
        <dsp:cNvPr id="0" name=""/>
        <dsp:cNvSpPr/>
      </dsp:nvSpPr>
      <dsp:spPr>
        <a:xfrm>
          <a:off x="916367" y="1368153"/>
          <a:ext cx="7383580" cy="104149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912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Ресурсные центры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 образовательной робототехнике – 2;   по повышению финансовой грамотности -1 ;  по технологическому образованию – 1;  по работе с интеллектуально-одаренными детьми – 3)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16367" y="1368153"/>
        <a:ext cx="7383580" cy="1041494"/>
      </dsp:txXfrm>
    </dsp:sp>
    <dsp:sp modelId="{7916AB4C-E1BD-4C24-8D9B-CE0A8F04D519}">
      <dsp:nvSpPr>
        <dsp:cNvPr id="0" name=""/>
        <dsp:cNvSpPr/>
      </dsp:nvSpPr>
      <dsp:spPr>
        <a:xfrm>
          <a:off x="525219" y="1391637"/>
          <a:ext cx="927758" cy="92775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189C4EE-80E1-423C-B396-E0E9B07DCD96}">
      <dsp:nvSpPr>
        <dsp:cNvPr id="0" name=""/>
        <dsp:cNvSpPr/>
      </dsp:nvSpPr>
      <dsp:spPr>
        <a:xfrm>
          <a:off x="883097" y="2592290"/>
          <a:ext cx="7383580" cy="7422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912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Тьюторские</a:t>
          </a: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центры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 развитию приоритетных направлений в сфере дополнительного образования детей - 13 )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83097" y="2592290"/>
        <a:ext cx="7383580" cy="742206"/>
      </dsp:txXfrm>
    </dsp:sp>
    <dsp:sp modelId="{BBEEE0F2-43D0-428A-B1A9-0078E742B172}">
      <dsp:nvSpPr>
        <dsp:cNvPr id="0" name=""/>
        <dsp:cNvSpPr/>
      </dsp:nvSpPr>
      <dsp:spPr>
        <a:xfrm>
          <a:off x="525219" y="2505140"/>
          <a:ext cx="927758" cy="92775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4302031-1C06-4461-A543-D15039280D4E}">
      <dsp:nvSpPr>
        <dsp:cNvPr id="0" name=""/>
        <dsp:cNvSpPr/>
      </dsp:nvSpPr>
      <dsp:spPr>
        <a:xfrm>
          <a:off x="559356" y="3600399"/>
          <a:ext cx="7668586" cy="11846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912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pc="-20" baseline="0" dirty="0" smtClean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rPr>
            <a:t>Негосударственные организации, реализующие дополнительные </a:t>
          </a:r>
          <a:r>
            <a:rPr lang="ru-RU" sz="1600" b="1" kern="1200" spc="-20" baseline="0" dirty="0" err="1" smtClean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rPr>
            <a:t>общеразвивающие</a:t>
          </a:r>
          <a:r>
            <a:rPr lang="ru-RU" sz="1600" b="1" kern="1200" spc="-20" baseline="0" dirty="0" smtClean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rPr>
            <a:t>  программы </a:t>
          </a:r>
          <a:r>
            <a:rPr lang="ru-RU" sz="1600" b="0" kern="1200" spc="-20" baseline="0" dirty="0" smtClean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rPr>
            <a:t>(24  организации, ИП)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9 поставщиков услуг дополнительного образования в рамках персонифицированной системы финансирования дополнительного образования детей</a:t>
          </a:r>
          <a:endParaRPr lang="ru-RU" sz="1600" b="0" kern="1200" spc="-20" baseline="0" dirty="0">
            <a:solidFill>
              <a:srgbClr val="00206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559356" y="3600399"/>
        <a:ext cx="7668586" cy="1184635"/>
      </dsp:txXfrm>
    </dsp:sp>
    <dsp:sp modelId="{90462DD7-13BD-4096-A320-9453B45FED59}">
      <dsp:nvSpPr>
        <dsp:cNvPr id="0" name=""/>
        <dsp:cNvSpPr/>
      </dsp:nvSpPr>
      <dsp:spPr>
        <a:xfrm>
          <a:off x="91030" y="3600403"/>
          <a:ext cx="927758" cy="92775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F3B6BB-EF80-440C-B8CA-49205C0DE456}">
      <dsp:nvSpPr>
        <dsp:cNvPr id="0" name=""/>
        <dsp:cNvSpPr/>
      </dsp:nvSpPr>
      <dsp:spPr>
        <a:xfrm>
          <a:off x="-5151277" y="-789403"/>
          <a:ext cx="6136964" cy="6136964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1186E-D0F0-4C52-A4AB-18B7172FFD14}">
      <dsp:nvSpPr>
        <dsp:cNvPr id="0" name=""/>
        <dsp:cNvSpPr/>
      </dsp:nvSpPr>
      <dsp:spPr>
        <a:xfrm>
          <a:off x="319754" y="207213"/>
          <a:ext cx="3579833" cy="4142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880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Hi-Tech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цех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754" y="207213"/>
        <a:ext cx="3579833" cy="414245"/>
      </dsp:txXfrm>
    </dsp:sp>
    <dsp:sp modelId="{2AF97A0B-FCC5-4197-9E73-8C0662AABC1F}">
      <dsp:nvSpPr>
        <dsp:cNvPr id="0" name=""/>
        <dsp:cNvSpPr/>
      </dsp:nvSpPr>
      <dsp:spPr>
        <a:xfrm>
          <a:off x="32268" y="141607"/>
          <a:ext cx="517806" cy="51780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64DD137-6F32-4D4D-9897-FDBDEAA41D1C}">
      <dsp:nvSpPr>
        <dsp:cNvPr id="0" name=""/>
        <dsp:cNvSpPr/>
      </dsp:nvSpPr>
      <dsp:spPr>
        <a:xfrm>
          <a:off x="694891" y="828946"/>
          <a:ext cx="3204697" cy="4142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880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робоквантум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4891" y="828946"/>
        <a:ext cx="3204697" cy="414245"/>
      </dsp:txXfrm>
    </dsp:sp>
    <dsp:sp modelId="{A5A73C24-4A9C-4894-B3FC-D9FEA7261CF6}">
      <dsp:nvSpPr>
        <dsp:cNvPr id="0" name=""/>
        <dsp:cNvSpPr/>
      </dsp:nvSpPr>
      <dsp:spPr>
        <a:xfrm>
          <a:off x="435987" y="777165"/>
          <a:ext cx="517806" cy="51780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3851A02-83AE-4CDD-B8F3-D5DE1F01844C}">
      <dsp:nvSpPr>
        <dsp:cNvPr id="0" name=""/>
        <dsp:cNvSpPr/>
      </dsp:nvSpPr>
      <dsp:spPr>
        <a:xfrm>
          <a:off x="900464" y="1450223"/>
          <a:ext cx="2999124" cy="4142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880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нано-био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квантум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00464" y="1450223"/>
        <a:ext cx="2999124" cy="414245"/>
      </dsp:txXfrm>
    </dsp:sp>
    <dsp:sp modelId="{57C46BF3-9884-4938-96BE-9EE2CC03B3C5}">
      <dsp:nvSpPr>
        <dsp:cNvPr id="0" name=""/>
        <dsp:cNvSpPr/>
      </dsp:nvSpPr>
      <dsp:spPr>
        <a:xfrm>
          <a:off x="641560" y="1398442"/>
          <a:ext cx="517806" cy="51780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EF0811A-C518-43B1-A9B8-C37EA97825B3}">
      <dsp:nvSpPr>
        <dsp:cNvPr id="0" name=""/>
        <dsp:cNvSpPr/>
      </dsp:nvSpPr>
      <dsp:spPr>
        <a:xfrm>
          <a:off x="966101" y="2071956"/>
          <a:ext cx="2933487" cy="4142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880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энерджиквантум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66101" y="2071956"/>
        <a:ext cx="2933487" cy="414245"/>
      </dsp:txXfrm>
    </dsp:sp>
    <dsp:sp modelId="{4F1765CE-FD35-4C4D-82AE-EF8FE702051E}">
      <dsp:nvSpPr>
        <dsp:cNvPr id="0" name=""/>
        <dsp:cNvSpPr/>
      </dsp:nvSpPr>
      <dsp:spPr>
        <a:xfrm>
          <a:off x="707198" y="2020175"/>
          <a:ext cx="517806" cy="51780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9353FAF-F64B-48AD-BD28-F5A8D3074139}">
      <dsp:nvSpPr>
        <dsp:cNvPr id="0" name=""/>
        <dsp:cNvSpPr/>
      </dsp:nvSpPr>
      <dsp:spPr>
        <a:xfrm>
          <a:off x="900464" y="2693689"/>
          <a:ext cx="2999124" cy="4142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880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IT + VR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квантумы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00464" y="2693689"/>
        <a:ext cx="2999124" cy="414245"/>
      </dsp:txXfrm>
    </dsp:sp>
    <dsp:sp modelId="{53B2FE1A-E3C8-4F02-9B27-59516F59524E}">
      <dsp:nvSpPr>
        <dsp:cNvPr id="0" name=""/>
        <dsp:cNvSpPr/>
      </dsp:nvSpPr>
      <dsp:spPr>
        <a:xfrm>
          <a:off x="641560" y="2641908"/>
          <a:ext cx="517806" cy="51780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F17BE8D-0D23-4307-8C7F-160374EC3D6D}">
      <dsp:nvSpPr>
        <dsp:cNvPr id="0" name=""/>
        <dsp:cNvSpPr/>
      </dsp:nvSpPr>
      <dsp:spPr>
        <a:xfrm>
          <a:off x="694891" y="3314965"/>
          <a:ext cx="3204697" cy="4142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8807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нейроквантум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4891" y="3314965"/>
        <a:ext cx="3204697" cy="414245"/>
      </dsp:txXfrm>
    </dsp:sp>
    <dsp:sp modelId="{DE02D314-F198-4417-8C2E-D8E438F671A5}">
      <dsp:nvSpPr>
        <dsp:cNvPr id="0" name=""/>
        <dsp:cNvSpPr/>
      </dsp:nvSpPr>
      <dsp:spPr>
        <a:xfrm>
          <a:off x="435987" y="3263185"/>
          <a:ext cx="517806" cy="51780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E4AF829-CBC3-4FC7-8571-4E9DBA63E6AF}">
      <dsp:nvSpPr>
        <dsp:cNvPr id="0" name=""/>
        <dsp:cNvSpPr/>
      </dsp:nvSpPr>
      <dsp:spPr>
        <a:xfrm>
          <a:off x="319754" y="3936698"/>
          <a:ext cx="3579833" cy="4142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880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промышленный дизайн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754" y="3936698"/>
        <a:ext cx="3579833" cy="414245"/>
      </dsp:txXfrm>
    </dsp:sp>
    <dsp:sp modelId="{A3C3208E-C489-43A7-90A8-A3EDB25517E2}">
      <dsp:nvSpPr>
        <dsp:cNvPr id="0" name=""/>
        <dsp:cNvSpPr/>
      </dsp:nvSpPr>
      <dsp:spPr>
        <a:xfrm>
          <a:off x="60851" y="3884918"/>
          <a:ext cx="517806" cy="51780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A4CDB2-98CC-4BF7-A118-5F9713B1277F}">
      <dsp:nvSpPr>
        <dsp:cNvPr id="0" name=""/>
        <dsp:cNvSpPr/>
      </dsp:nvSpPr>
      <dsp:spPr>
        <a:xfrm>
          <a:off x="0" y="203996"/>
          <a:ext cx="8804021" cy="1304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3290" tIns="479044" rIns="68329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Тренинги в рамках проекта «Путь к Олимпу» (г. Москва)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Научная школа семинар «Академия Юных» (Республика Абхазия, г. Гагра)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Учебные сессии «Квадрат Декарта» (г. Тюмень) и др.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03996"/>
        <a:ext cx="8804021" cy="1304100"/>
      </dsp:txXfrm>
    </dsp:sp>
    <dsp:sp modelId="{A965FECE-6565-438C-9049-314A7442F368}">
      <dsp:nvSpPr>
        <dsp:cNvPr id="0" name=""/>
        <dsp:cNvSpPr/>
      </dsp:nvSpPr>
      <dsp:spPr>
        <a:xfrm>
          <a:off x="122270" y="0"/>
          <a:ext cx="7773589" cy="6789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940" tIns="0" rIns="23294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Образовательный туризм</a:t>
          </a:r>
        </a:p>
      </dsp:txBody>
      <dsp:txXfrm>
        <a:off x="155414" y="33144"/>
        <a:ext cx="7707301" cy="612672"/>
      </dsp:txXfrm>
    </dsp:sp>
    <dsp:sp modelId="{957DDBF9-65BB-48E2-8CC6-D4B14DABE344}">
      <dsp:nvSpPr>
        <dsp:cNvPr id="0" name=""/>
        <dsp:cNvSpPr/>
      </dsp:nvSpPr>
      <dsp:spPr>
        <a:xfrm>
          <a:off x="0" y="2166875"/>
          <a:ext cx="8804021" cy="1032412"/>
        </a:xfrm>
        <a:prstGeom prst="rect">
          <a:avLst/>
        </a:prstGeom>
        <a:solidFill>
          <a:prstClr val="white">
            <a:alpha val="90000"/>
            <a:hueOff val="0"/>
            <a:satOff val="0"/>
            <a:lumOff val="0"/>
            <a:alphaOff val="0"/>
          </a:prstClr>
        </a:solidFill>
        <a:ln w="9525" cap="flat" cmpd="sng" algn="ctr">
          <a:solidFill>
            <a:srgbClr val="4BACC6">
              <a:hueOff val="-3311292"/>
              <a:satOff val="13270"/>
              <a:lumOff val="2876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prstClr val="white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72012" tIns="187452" rIns="672012" bIns="128016" numCol="1" spcCol="1270" anchor="t" anchorCtr="0">
          <a:noAutofit/>
        </a:bodyPr>
        <a:lstStyle/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-RU" sz="1800" kern="1200" dirty="0"/>
            <a:t>  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Выставка-ярмарка учреждений, реализующих программы дошкольного и дополнительного образования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Образовательный проект «Сургут детям!»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0" y="2166875"/>
        <a:ext cx="8804021" cy="1032412"/>
      </dsp:txXfrm>
    </dsp:sp>
    <dsp:sp modelId="{62045113-ECA7-418A-B8C0-BB57A80048E0}">
      <dsp:nvSpPr>
        <dsp:cNvPr id="0" name=""/>
        <dsp:cNvSpPr/>
      </dsp:nvSpPr>
      <dsp:spPr>
        <a:xfrm>
          <a:off x="122270" y="1614812"/>
          <a:ext cx="7706045" cy="67896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940" tIns="0" rIns="23294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Культурно-просветительские и образовательные проекты</a:t>
          </a:r>
        </a:p>
      </dsp:txBody>
      <dsp:txXfrm>
        <a:off x="155414" y="1647956"/>
        <a:ext cx="7639757" cy="612672"/>
      </dsp:txXfrm>
    </dsp:sp>
    <dsp:sp modelId="{AE97906D-E4FB-4B63-AADF-199999AEA7D7}">
      <dsp:nvSpPr>
        <dsp:cNvPr id="0" name=""/>
        <dsp:cNvSpPr/>
      </dsp:nvSpPr>
      <dsp:spPr>
        <a:xfrm>
          <a:off x="0" y="3438119"/>
          <a:ext cx="8804021" cy="1122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3290" tIns="479044" rIns="68329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Осенняя каникулярная школа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Наноград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(школьная лига РОСНАНО) 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438119"/>
        <a:ext cx="8804021" cy="1122975"/>
      </dsp:txXfrm>
    </dsp:sp>
    <dsp:sp modelId="{2EB09B6B-FFB0-4AB4-9130-810CE2E859B1}">
      <dsp:nvSpPr>
        <dsp:cNvPr id="0" name=""/>
        <dsp:cNvSpPr/>
      </dsp:nvSpPr>
      <dsp:spPr>
        <a:xfrm>
          <a:off x="194278" y="3223421"/>
          <a:ext cx="6162814" cy="67896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940" tIns="0" rIns="2329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Каникулярные проектные школы</a:t>
          </a:r>
        </a:p>
      </dsp:txBody>
      <dsp:txXfrm>
        <a:off x="227422" y="3256565"/>
        <a:ext cx="6096526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0B170-6E79-4B3A-A507-5BAE4BF7C837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5AFBA-24E0-487F-838C-4F285AA61A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746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7B7BD-C18D-4D14-9DD7-92927ED1E30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064C4-BF74-43D1-8131-90314E5832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953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064C4-BF74-43D1-8131-90314E58322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436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164F8654-707F-4DE5-9E70-CA3B2B6A7FDF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064C4-BF74-43D1-8131-90314E58322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453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064C4-BF74-43D1-8131-90314E58322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290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064C4-BF74-43D1-8131-90314E58322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344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064C4-BF74-43D1-8131-90314E58322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43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4C104A-6360-493A-877C-EDBA18B45C69}" type="slidenum">
              <a:rPr lang="en-US" altLang="ru-RU"/>
              <a:pPr/>
              <a:t>8</a:t>
            </a:fld>
            <a:endParaRPr lang="en-US" altLang="ru-RU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438FA-73ED-4113-8932-C958698C439B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FB9B9-2674-4312-BC8E-8B39E020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.png"/><Relationship Id="rId9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F157AB6-B6B5-49EE-8726-CD76A28A62E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414" y="116632"/>
            <a:ext cx="1140771" cy="1095399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0B54A108-835E-46BA-98A9-5872DADC1939}"/>
              </a:ext>
            </a:extLst>
          </p:cNvPr>
          <p:cNvSpPr txBox="1">
            <a:spLocks/>
          </p:cNvSpPr>
          <p:nvPr/>
        </p:nvSpPr>
        <p:spPr>
          <a:xfrm>
            <a:off x="138640" y="2158698"/>
            <a:ext cx="9144000" cy="29289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>
            <a:extLst>
              <a:ext uri="{FF2B5EF4-FFF2-40B4-BE49-F238E27FC236}">
                <a16:creationId xmlns="" xmlns:a16="http://schemas.microsoft.com/office/drawing/2014/main" id="{3C50E237-90DA-40E2-A1FB-5D15D6872A60}"/>
              </a:ext>
            </a:extLst>
          </p:cNvPr>
          <p:cNvSpPr txBox="1">
            <a:spLocks/>
          </p:cNvSpPr>
          <p:nvPr/>
        </p:nvSpPr>
        <p:spPr>
          <a:xfrm>
            <a:off x="416472" y="5925015"/>
            <a:ext cx="8858280" cy="699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0067" y="1910967"/>
            <a:ext cx="790114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поддержке талантливых детей в городе Сургуте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05191" y="4077072"/>
            <a:ext cx="4418800" cy="16312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Иванова Ольга Юрьевна</a:t>
            </a:r>
            <a:r>
              <a:rPr lang="ru-RU" sz="20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заместитель директора </a:t>
            </a:r>
            <a:r>
              <a:rPr lang="ru-RU" sz="20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департамента образования</a:t>
            </a:r>
          </a:p>
          <a:p>
            <a:r>
              <a:rPr lang="ru-RU" sz="20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Администрации города Сургута,</a:t>
            </a:r>
          </a:p>
          <a:p>
            <a:r>
              <a:rPr lang="ru-RU" sz="2000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кандидат педагогических наук</a:t>
            </a:r>
            <a:endParaRPr lang="ru-RU" sz="2000" dirty="0">
              <a:solidFill>
                <a:srgbClr val="00009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04224" y="627476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4211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755576" y="1196752"/>
            <a:ext cx="4104456" cy="341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Всероссийская олимпиада школьников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победители, призеры</a:t>
            </a:r>
            <a:r>
              <a:rPr lang="en-US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200" b="1" dirty="0" smtClean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7778"/>
              </p:ext>
            </p:extLst>
          </p:nvPr>
        </p:nvGraphicFramePr>
        <p:xfrm>
          <a:off x="467544" y="1700808"/>
          <a:ext cx="4824535" cy="151216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08179"/>
                <a:gridCol w="1023386"/>
                <a:gridCol w="1023386"/>
                <a:gridCol w="1169584"/>
              </a:tblGrid>
              <a:tr h="49174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проведения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506175">
                <a:tc>
                  <a:txBody>
                    <a:bodyPr/>
                    <a:lstStyle/>
                    <a:p>
                      <a:pPr marL="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Региональный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этап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4251">
                <a:tc>
                  <a:txBody>
                    <a:bodyPr/>
                    <a:lstStyle/>
                    <a:p>
                      <a:pPr marL="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Заключительный этап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399422"/>
              </p:ext>
            </p:extLst>
          </p:nvPr>
        </p:nvGraphicFramePr>
        <p:xfrm>
          <a:off x="3275856" y="3861048"/>
          <a:ext cx="5616624" cy="24914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76264"/>
                <a:gridCol w="1080120"/>
                <a:gridCol w="1080120"/>
                <a:gridCol w="1080120"/>
              </a:tblGrid>
              <a:tr h="302398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67107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Участники (победители, призеры)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Участники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(победители,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призеры)</a:t>
                      </a:r>
                      <a:endParaRPr lang="ru-RU" sz="12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Участники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(победители , призеры)</a:t>
                      </a:r>
                      <a:endParaRPr lang="ru-RU" sz="12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2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Окружная конференция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«Шаг в будущее»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 (5)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(6)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(7)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6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Всероссийский форум научной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молодежи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 (11)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 (13)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 (9+2)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6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Всероссийское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соревнование-выставка «Шаг в будущее. Юниор»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 (4+1)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3995936" y="3429000"/>
            <a:ext cx="4464496" cy="341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Мероприятия программы «Шаг в будущее»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AutoShape 2" descr="Картинки по запросу шаг в будуще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048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340768"/>
            <a:ext cx="1728192" cy="1788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294D78E-4526-425A-94D0-AB5DC85F6D70}"/>
              </a:ext>
            </a:extLst>
          </p:cNvPr>
          <p:cNvSpPr txBox="1"/>
          <p:nvPr/>
        </p:nvSpPr>
        <p:spPr>
          <a:xfrm>
            <a:off x="827584" y="332656"/>
            <a:ext cx="7901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Достижения учащихся г.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ургута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44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Достижения учащихся г. Сургута</a:t>
            </a:r>
            <a:endParaRPr lang="ru-RU" sz="2800" dirty="0"/>
          </a:p>
        </p:txBody>
      </p:sp>
      <p:pic>
        <p:nvPicPr>
          <p:cNvPr id="1026" name="Picture 2" descr="C:\Users\Ольга\Desktop\робофес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1471318" cy="1468759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7778"/>
              </p:ext>
            </p:extLst>
          </p:nvPr>
        </p:nvGraphicFramePr>
        <p:xfrm>
          <a:off x="2411760" y="1628800"/>
          <a:ext cx="5616624" cy="1368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72208"/>
                <a:gridCol w="1191405"/>
                <a:gridCol w="1191405"/>
                <a:gridCol w="1361606"/>
              </a:tblGrid>
              <a:tr h="37784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444728">
                <a:tc>
                  <a:txBody>
                    <a:bodyPr/>
                    <a:lstStyle/>
                    <a:p>
                      <a:pPr marL="0"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Победитель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5579">
                <a:tc>
                  <a:txBody>
                    <a:bodyPr/>
                    <a:lstStyle/>
                    <a:p>
                      <a:pPr marL="0"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Призер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2267744" y="1124744"/>
            <a:ext cx="5832648" cy="341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Всероссийский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робототехнический фестиваль «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Робофест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200" b="1" dirty="0" smtClean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30" name="Picture 6" descr="https://www.robotevents.com/uploads/events/30288/18a147f7baceb934e091d4fd28f8f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2160240" cy="196456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059832" y="3645024"/>
            <a:ext cx="5904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Старшеклассники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Сургутского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естественно-научного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лицея в составе сборной Российской Федерации приняли участие во Всемирных соревнованиях по робототехнике VEX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Robotics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Championships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Луисвилль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(США)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29 место (306 команд из 40 стран мира)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F157AB6-B6B5-49EE-8726-CD76A28A62E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596" y="101830"/>
            <a:ext cx="1140771" cy="1095399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0B54A108-835E-46BA-98A9-5872DADC1939}"/>
              </a:ext>
            </a:extLst>
          </p:cNvPr>
          <p:cNvSpPr txBox="1">
            <a:spLocks/>
          </p:cNvSpPr>
          <p:nvPr/>
        </p:nvSpPr>
        <p:spPr>
          <a:xfrm>
            <a:off x="138640" y="2158698"/>
            <a:ext cx="9144000" cy="29289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294D78E-4526-425A-94D0-AB5DC85F6D70}"/>
              </a:ext>
            </a:extLst>
          </p:cNvPr>
          <p:cNvSpPr txBox="1"/>
          <p:nvPr/>
        </p:nvSpPr>
        <p:spPr>
          <a:xfrm>
            <a:off x="895039" y="402721"/>
            <a:ext cx="7901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образовательной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инфраструктуры, современных лабораторий, инженерных мастерских, экспериментальных площадок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одзаголовок 2">
            <a:extLst>
              <a:ext uri="{FF2B5EF4-FFF2-40B4-BE49-F238E27FC236}">
                <a16:creationId xmlns="" xmlns:a16="http://schemas.microsoft.com/office/drawing/2014/main" id="{3B7AE60E-2F24-45D7-BC7F-71A94E051794}"/>
              </a:ext>
            </a:extLst>
          </p:cNvPr>
          <p:cNvSpPr txBox="1">
            <a:spLocks/>
          </p:cNvSpPr>
          <p:nvPr/>
        </p:nvSpPr>
        <p:spPr>
          <a:xfrm>
            <a:off x="5652120" y="1367094"/>
            <a:ext cx="2740856" cy="6273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xmlns="" id="{D619A368-F60F-4A84-972D-9B8AE7D735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1018426"/>
              </p:ext>
            </p:extLst>
          </p:nvPr>
        </p:nvGraphicFramePr>
        <p:xfrm>
          <a:off x="251520" y="1340768"/>
          <a:ext cx="849694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262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9E8E176-B99E-49DA-9049-9313D7F320C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5113" y="1412776"/>
            <a:ext cx="5028887" cy="430698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F157AB6-B6B5-49EE-8726-CD76A28A62E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5414" y="116632"/>
            <a:ext cx="1140771" cy="1095399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0B54A108-835E-46BA-98A9-5872DADC1939}"/>
              </a:ext>
            </a:extLst>
          </p:cNvPr>
          <p:cNvSpPr txBox="1">
            <a:spLocks/>
          </p:cNvSpPr>
          <p:nvPr/>
        </p:nvSpPr>
        <p:spPr>
          <a:xfrm>
            <a:off x="138640" y="2158698"/>
            <a:ext cx="9144000" cy="29289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="" xmlns:a16="http://schemas.microsoft.com/office/drawing/2014/main" id="{D619A368-F60F-4A84-972D-9B8AE7D735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7799644"/>
              </p:ext>
            </p:extLst>
          </p:nvPr>
        </p:nvGraphicFramePr>
        <p:xfrm>
          <a:off x="107504" y="1340768"/>
          <a:ext cx="3960440" cy="4558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AutoShape 4" descr="http://labstand.ru/news/foto/Kvantorium.jpg">
            <a:extLst>
              <a:ext uri="{FF2B5EF4-FFF2-40B4-BE49-F238E27FC236}">
                <a16:creationId xmlns="" xmlns:a16="http://schemas.microsoft.com/office/drawing/2014/main" id="{9A1A2E92-0BA6-4B32-BA32-47D5711997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44208" y="347077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619672" y="476672"/>
            <a:ext cx="727280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2018 год – открытие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Кванториума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87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F157AB6-B6B5-49EE-8726-CD76A28A62E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414" y="116632"/>
            <a:ext cx="1140771" cy="1095399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0B54A108-835E-46BA-98A9-5872DADC1939}"/>
              </a:ext>
            </a:extLst>
          </p:cNvPr>
          <p:cNvSpPr txBox="1">
            <a:spLocks/>
          </p:cNvSpPr>
          <p:nvPr/>
        </p:nvSpPr>
        <p:spPr>
          <a:xfrm>
            <a:off x="138640" y="2158698"/>
            <a:ext cx="9144000" cy="29289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>
            <a:extLst>
              <a:ext uri="{FF2B5EF4-FFF2-40B4-BE49-F238E27FC236}">
                <a16:creationId xmlns="" xmlns:a16="http://schemas.microsoft.com/office/drawing/2014/main" id="{3C50E237-90DA-40E2-A1FB-5D15D6872A60}"/>
              </a:ext>
            </a:extLst>
          </p:cNvPr>
          <p:cNvSpPr txBox="1">
            <a:spLocks/>
          </p:cNvSpPr>
          <p:nvPr/>
        </p:nvSpPr>
        <p:spPr>
          <a:xfrm>
            <a:off x="416472" y="5925015"/>
            <a:ext cx="8858280" cy="699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лево 6"/>
          <p:cNvSpPr/>
          <p:nvPr/>
        </p:nvSpPr>
        <p:spPr>
          <a:xfrm rot="21600000">
            <a:off x="2267744" y="4797152"/>
            <a:ext cx="1471351" cy="65640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25400" h="63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олилиния 9"/>
          <p:cNvSpPr/>
          <p:nvPr/>
        </p:nvSpPr>
        <p:spPr>
          <a:xfrm>
            <a:off x="107505" y="4581128"/>
            <a:ext cx="2160240" cy="1008112"/>
          </a:xfrm>
          <a:custGeom>
            <a:avLst/>
            <a:gdLst>
              <a:gd name="connsiteX0" fmla="*/ 0 w 2188033"/>
              <a:gd name="connsiteY0" fmla="*/ 175043 h 1750426"/>
              <a:gd name="connsiteX1" fmla="*/ 175043 w 2188033"/>
              <a:gd name="connsiteY1" fmla="*/ 0 h 1750426"/>
              <a:gd name="connsiteX2" fmla="*/ 2012990 w 2188033"/>
              <a:gd name="connsiteY2" fmla="*/ 0 h 1750426"/>
              <a:gd name="connsiteX3" fmla="*/ 2188033 w 2188033"/>
              <a:gd name="connsiteY3" fmla="*/ 175043 h 1750426"/>
              <a:gd name="connsiteX4" fmla="*/ 2188033 w 2188033"/>
              <a:gd name="connsiteY4" fmla="*/ 1575383 h 1750426"/>
              <a:gd name="connsiteX5" fmla="*/ 2012990 w 2188033"/>
              <a:gd name="connsiteY5" fmla="*/ 1750426 h 1750426"/>
              <a:gd name="connsiteX6" fmla="*/ 175043 w 2188033"/>
              <a:gd name="connsiteY6" fmla="*/ 1750426 h 1750426"/>
              <a:gd name="connsiteX7" fmla="*/ 0 w 2188033"/>
              <a:gd name="connsiteY7" fmla="*/ 1575383 h 1750426"/>
              <a:gd name="connsiteX8" fmla="*/ 0 w 2188033"/>
              <a:gd name="connsiteY8" fmla="*/ 175043 h 1750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8033" h="1750426">
                <a:moveTo>
                  <a:pt x="0" y="175043"/>
                </a:moveTo>
                <a:cubicBezTo>
                  <a:pt x="0" y="78369"/>
                  <a:pt x="78369" y="0"/>
                  <a:pt x="175043" y="0"/>
                </a:cubicBezTo>
                <a:lnTo>
                  <a:pt x="2012990" y="0"/>
                </a:lnTo>
                <a:cubicBezTo>
                  <a:pt x="2109664" y="0"/>
                  <a:pt x="2188033" y="78369"/>
                  <a:pt x="2188033" y="175043"/>
                </a:cubicBezTo>
                <a:lnTo>
                  <a:pt x="2188033" y="1575383"/>
                </a:lnTo>
                <a:cubicBezTo>
                  <a:pt x="2188033" y="1672057"/>
                  <a:pt x="2109664" y="1750426"/>
                  <a:pt x="2012990" y="1750426"/>
                </a:cubicBezTo>
                <a:lnTo>
                  <a:pt x="175043" y="1750426"/>
                </a:lnTo>
                <a:cubicBezTo>
                  <a:pt x="78369" y="1750426"/>
                  <a:pt x="0" y="1672057"/>
                  <a:pt x="0" y="1575383"/>
                </a:cubicBezTo>
                <a:lnTo>
                  <a:pt x="0" y="175043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273" tIns="91273" rIns="91273" bIns="91273" numCol="1" spcCol="1270" anchor="ctr" anchorCtr="0">
            <a:noAutofit/>
          </a:bodyPr>
          <a:lstStyle/>
          <a:p>
            <a:pPr lvl="0" algn="ctr" defTabSz="933450">
              <a:spcBef>
                <a:spcPct val="0"/>
              </a:spcBef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Всероссийская</a:t>
            </a:r>
          </a:p>
          <a:p>
            <a:pPr lvl="0" algn="ctr" defTabSz="933450">
              <a:spcBef>
                <a:spcPct val="0"/>
              </a:spcBef>
            </a:pPr>
            <a:r>
              <a:rPr lang="ru-RU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олимпиада</a:t>
            </a:r>
          </a:p>
          <a:p>
            <a:pPr lvl="0" algn="ctr" defTabSz="933450">
              <a:spcBef>
                <a:spcPct val="0"/>
              </a:spcBef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школьников</a:t>
            </a:r>
            <a:endParaRPr lang="ru-RU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лево 10"/>
          <p:cNvSpPr/>
          <p:nvPr/>
        </p:nvSpPr>
        <p:spPr>
          <a:xfrm rot="13140000" flipH="1">
            <a:off x="2647593" y="3915661"/>
            <a:ext cx="1275012" cy="65640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25400" h="63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2483469"/>
              <a:satOff val="9953"/>
              <a:lumOff val="2157"/>
              <a:alphaOff val="0"/>
            </a:schemeClr>
          </a:fillRef>
          <a:effectRef idx="2">
            <a:schemeClr val="accent5">
              <a:hueOff val="-2483469"/>
              <a:satOff val="9953"/>
              <a:lumOff val="215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олилиния 11"/>
          <p:cNvSpPr/>
          <p:nvPr/>
        </p:nvSpPr>
        <p:spPr>
          <a:xfrm>
            <a:off x="611560" y="2780929"/>
            <a:ext cx="2188033" cy="1008112"/>
          </a:xfrm>
          <a:custGeom>
            <a:avLst/>
            <a:gdLst>
              <a:gd name="connsiteX0" fmla="*/ 0 w 2188033"/>
              <a:gd name="connsiteY0" fmla="*/ 175043 h 1750426"/>
              <a:gd name="connsiteX1" fmla="*/ 175043 w 2188033"/>
              <a:gd name="connsiteY1" fmla="*/ 0 h 1750426"/>
              <a:gd name="connsiteX2" fmla="*/ 2012990 w 2188033"/>
              <a:gd name="connsiteY2" fmla="*/ 0 h 1750426"/>
              <a:gd name="connsiteX3" fmla="*/ 2188033 w 2188033"/>
              <a:gd name="connsiteY3" fmla="*/ 175043 h 1750426"/>
              <a:gd name="connsiteX4" fmla="*/ 2188033 w 2188033"/>
              <a:gd name="connsiteY4" fmla="*/ 1575383 h 1750426"/>
              <a:gd name="connsiteX5" fmla="*/ 2012990 w 2188033"/>
              <a:gd name="connsiteY5" fmla="*/ 1750426 h 1750426"/>
              <a:gd name="connsiteX6" fmla="*/ 175043 w 2188033"/>
              <a:gd name="connsiteY6" fmla="*/ 1750426 h 1750426"/>
              <a:gd name="connsiteX7" fmla="*/ 0 w 2188033"/>
              <a:gd name="connsiteY7" fmla="*/ 1575383 h 1750426"/>
              <a:gd name="connsiteX8" fmla="*/ 0 w 2188033"/>
              <a:gd name="connsiteY8" fmla="*/ 175043 h 1750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8033" h="1750426">
                <a:moveTo>
                  <a:pt x="0" y="175043"/>
                </a:moveTo>
                <a:cubicBezTo>
                  <a:pt x="0" y="78369"/>
                  <a:pt x="78369" y="0"/>
                  <a:pt x="175043" y="0"/>
                </a:cubicBezTo>
                <a:lnTo>
                  <a:pt x="2012990" y="0"/>
                </a:lnTo>
                <a:cubicBezTo>
                  <a:pt x="2109664" y="0"/>
                  <a:pt x="2188033" y="78369"/>
                  <a:pt x="2188033" y="175043"/>
                </a:cubicBezTo>
                <a:lnTo>
                  <a:pt x="2188033" y="1575383"/>
                </a:lnTo>
                <a:cubicBezTo>
                  <a:pt x="2188033" y="1672057"/>
                  <a:pt x="2109664" y="1750426"/>
                  <a:pt x="2012990" y="1750426"/>
                </a:cubicBezTo>
                <a:lnTo>
                  <a:pt x="175043" y="1750426"/>
                </a:lnTo>
                <a:cubicBezTo>
                  <a:pt x="78369" y="1750426"/>
                  <a:pt x="0" y="1672057"/>
                  <a:pt x="0" y="1575383"/>
                </a:cubicBezTo>
                <a:lnTo>
                  <a:pt x="0" y="175043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2483469"/>
              <a:satOff val="9953"/>
              <a:lumOff val="2157"/>
              <a:alphaOff val="0"/>
            </a:schemeClr>
          </a:fillRef>
          <a:effectRef idx="2">
            <a:schemeClr val="accent5">
              <a:hueOff val="-2483469"/>
              <a:satOff val="9953"/>
              <a:lumOff val="21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273" tIns="91273" rIns="91273" bIns="91273" numCol="1" spcCol="1270" anchor="ctr" anchorCtr="0">
            <a:noAutofit/>
          </a:bodyPr>
          <a:lstStyle/>
          <a:p>
            <a:pPr lvl="0" algn="ctr" defTabSz="933450">
              <a:spcBef>
                <a:spcPct val="0"/>
              </a:spcBef>
            </a:pP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Робофест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 lvl="0" algn="ctr" defTabSz="933450">
              <a:spcBef>
                <a:spcPct val="0"/>
              </a:spcBef>
            </a:pP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Роботёнок</a:t>
            </a:r>
            <a:endParaRPr lang="ru-RU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лево 12"/>
          <p:cNvSpPr/>
          <p:nvPr/>
        </p:nvSpPr>
        <p:spPr>
          <a:xfrm rot="8479291">
            <a:off x="5174777" y="3970872"/>
            <a:ext cx="1294542" cy="65640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25400" h="63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4966938"/>
              <a:satOff val="19906"/>
              <a:lumOff val="4314"/>
              <a:alphaOff val="0"/>
            </a:schemeClr>
          </a:fillRef>
          <a:effectRef idx="2">
            <a:schemeClr val="accent5">
              <a:hueOff val="-4966938"/>
              <a:satOff val="19906"/>
              <a:lumOff val="4314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Полилиния 13"/>
          <p:cNvSpPr/>
          <p:nvPr/>
        </p:nvSpPr>
        <p:spPr>
          <a:xfrm>
            <a:off x="6372200" y="2852936"/>
            <a:ext cx="2188033" cy="1093058"/>
          </a:xfrm>
          <a:custGeom>
            <a:avLst/>
            <a:gdLst>
              <a:gd name="connsiteX0" fmla="*/ 0 w 2188033"/>
              <a:gd name="connsiteY0" fmla="*/ 175043 h 1750426"/>
              <a:gd name="connsiteX1" fmla="*/ 175043 w 2188033"/>
              <a:gd name="connsiteY1" fmla="*/ 0 h 1750426"/>
              <a:gd name="connsiteX2" fmla="*/ 2012990 w 2188033"/>
              <a:gd name="connsiteY2" fmla="*/ 0 h 1750426"/>
              <a:gd name="connsiteX3" fmla="*/ 2188033 w 2188033"/>
              <a:gd name="connsiteY3" fmla="*/ 175043 h 1750426"/>
              <a:gd name="connsiteX4" fmla="*/ 2188033 w 2188033"/>
              <a:gd name="connsiteY4" fmla="*/ 1575383 h 1750426"/>
              <a:gd name="connsiteX5" fmla="*/ 2012990 w 2188033"/>
              <a:gd name="connsiteY5" fmla="*/ 1750426 h 1750426"/>
              <a:gd name="connsiteX6" fmla="*/ 175043 w 2188033"/>
              <a:gd name="connsiteY6" fmla="*/ 1750426 h 1750426"/>
              <a:gd name="connsiteX7" fmla="*/ 0 w 2188033"/>
              <a:gd name="connsiteY7" fmla="*/ 1575383 h 1750426"/>
              <a:gd name="connsiteX8" fmla="*/ 0 w 2188033"/>
              <a:gd name="connsiteY8" fmla="*/ 175043 h 1750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8033" h="1750426">
                <a:moveTo>
                  <a:pt x="0" y="175043"/>
                </a:moveTo>
                <a:cubicBezTo>
                  <a:pt x="0" y="78369"/>
                  <a:pt x="78369" y="0"/>
                  <a:pt x="175043" y="0"/>
                </a:cubicBezTo>
                <a:lnTo>
                  <a:pt x="2012990" y="0"/>
                </a:lnTo>
                <a:cubicBezTo>
                  <a:pt x="2109664" y="0"/>
                  <a:pt x="2188033" y="78369"/>
                  <a:pt x="2188033" y="175043"/>
                </a:cubicBezTo>
                <a:lnTo>
                  <a:pt x="2188033" y="1575383"/>
                </a:lnTo>
                <a:cubicBezTo>
                  <a:pt x="2188033" y="1672057"/>
                  <a:pt x="2109664" y="1750426"/>
                  <a:pt x="2012990" y="1750426"/>
                </a:cubicBezTo>
                <a:lnTo>
                  <a:pt x="175043" y="1750426"/>
                </a:lnTo>
                <a:cubicBezTo>
                  <a:pt x="78369" y="1750426"/>
                  <a:pt x="0" y="1672057"/>
                  <a:pt x="0" y="1575383"/>
                </a:cubicBezTo>
                <a:lnTo>
                  <a:pt x="0" y="175043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4966938"/>
              <a:satOff val="19906"/>
              <a:lumOff val="4314"/>
              <a:alphaOff val="0"/>
            </a:schemeClr>
          </a:fillRef>
          <a:effectRef idx="2">
            <a:schemeClr val="accent5">
              <a:hueOff val="-4966938"/>
              <a:satOff val="19906"/>
              <a:lumOff val="43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273" tIns="91273" rIns="91273" bIns="91273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Движение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Junior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Skills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лево 14"/>
          <p:cNvSpPr/>
          <p:nvPr/>
        </p:nvSpPr>
        <p:spPr>
          <a:xfrm rot="5400000">
            <a:off x="3574946" y="2985894"/>
            <a:ext cx="1930436" cy="65640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25400" h="63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450407"/>
              <a:satOff val="29858"/>
              <a:lumOff val="6471"/>
              <a:alphaOff val="0"/>
            </a:schemeClr>
          </a:fillRef>
          <a:effectRef idx="2">
            <a:schemeClr val="accent5">
              <a:hueOff val="-7450407"/>
              <a:satOff val="29858"/>
              <a:lumOff val="6471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Стрелка влево 16"/>
          <p:cNvSpPr/>
          <p:nvPr/>
        </p:nvSpPr>
        <p:spPr>
          <a:xfrm rot="10800000">
            <a:off x="4716016" y="4797151"/>
            <a:ext cx="2016224" cy="65640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25400" h="63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9933876"/>
              <a:satOff val="39811"/>
              <a:lumOff val="8628"/>
              <a:alphaOff val="0"/>
            </a:schemeClr>
          </a:fillRef>
          <a:effectRef idx="2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Полилиния 17"/>
          <p:cNvSpPr/>
          <p:nvPr/>
        </p:nvSpPr>
        <p:spPr>
          <a:xfrm>
            <a:off x="6804248" y="4509120"/>
            <a:ext cx="2213611" cy="1152129"/>
          </a:xfrm>
          <a:custGeom>
            <a:avLst/>
            <a:gdLst>
              <a:gd name="connsiteX0" fmla="*/ 0 w 2188033"/>
              <a:gd name="connsiteY0" fmla="*/ 175043 h 1750426"/>
              <a:gd name="connsiteX1" fmla="*/ 175043 w 2188033"/>
              <a:gd name="connsiteY1" fmla="*/ 0 h 1750426"/>
              <a:gd name="connsiteX2" fmla="*/ 2012990 w 2188033"/>
              <a:gd name="connsiteY2" fmla="*/ 0 h 1750426"/>
              <a:gd name="connsiteX3" fmla="*/ 2188033 w 2188033"/>
              <a:gd name="connsiteY3" fmla="*/ 175043 h 1750426"/>
              <a:gd name="connsiteX4" fmla="*/ 2188033 w 2188033"/>
              <a:gd name="connsiteY4" fmla="*/ 1575383 h 1750426"/>
              <a:gd name="connsiteX5" fmla="*/ 2012990 w 2188033"/>
              <a:gd name="connsiteY5" fmla="*/ 1750426 h 1750426"/>
              <a:gd name="connsiteX6" fmla="*/ 175043 w 2188033"/>
              <a:gd name="connsiteY6" fmla="*/ 1750426 h 1750426"/>
              <a:gd name="connsiteX7" fmla="*/ 0 w 2188033"/>
              <a:gd name="connsiteY7" fmla="*/ 1575383 h 1750426"/>
              <a:gd name="connsiteX8" fmla="*/ 0 w 2188033"/>
              <a:gd name="connsiteY8" fmla="*/ 175043 h 1750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8033" h="1750426">
                <a:moveTo>
                  <a:pt x="0" y="175043"/>
                </a:moveTo>
                <a:cubicBezTo>
                  <a:pt x="0" y="78369"/>
                  <a:pt x="78369" y="0"/>
                  <a:pt x="175043" y="0"/>
                </a:cubicBezTo>
                <a:lnTo>
                  <a:pt x="2012990" y="0"/>
                </a:lnTo>
                <a:cubicBezTo>
                  <a:pt x="2109664" y="0"/>
                  <a:pt x="2188033" y="78369"/>
                  <a:pt x="2188033" y="175043"/>
                </a:cubicBezTo>
                <a:lnTo>
                  <a:pt x="2188033" y="1575383"/>
                </a:lnTo>
                <a:cubicBezTo>
                  <a:pt x="2188033" y="1672057"/>
                  <a:pt x="2109664" y="1750426"/>
                  <a:pt x="2012990" y="1750426"/>
                </a:cubicBezTo>
                <a:lnTo>
                  <a:pt x="175043" y="1750426"/>
                </a:lnTo>
                <a:cubicBezTo>
                  <a:pt x="78369" y="1750426"/>
                  <a:pt x="0" y="1672057"/>
                  <a:pt x="0" y="1575383"/>
                </a:cubicBezTo>
                <a:lnTo>
                  <a:pt x="0" y="175043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9933876"/>
              <a:satOff val="39811"/>
              <a:lumOff val="8628"/>
              <a:alphaOff val="0"/>
            </a:schemeClr>
          </a:fillRef>
          <a:effectRef idx="2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273" tIns="91273" rIns="91273" bIns="91273" numCol="1" spcCol="1270" anchor="ctr" anchorCtr="0">
            <a:noAutofit/>
          </a:bodyPr>
          <a:lstStyle/>
          <a:p>
            <a:pPr algn="ctr" defTabSz="933450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Конференция «Шаг в будущее»</a:t>
            </a:r>
          </a:p>
          <a:p>
            <a:pPr lvl="0" algn="ctr" defTabSz="933450">
              <a:lnSpc>
                <a:spcPct val="90000"/>
              </a:lnSpc>
              <a:spcBef>
                <a:spcPct val="0"/>
              </a:spcBef>
            </a:pPr>
            <a:endParaRPr lang="ru-RU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294D78E-4526-425A-94D0-AB5DC85F6D70}"/>
              </a:ext>
            </a:extLst>
          </p:cNvPr>
          <p:cNvSpPr txBox="1"/>
          <p:nvPr/>
        </p:nvSpPr>
        <p:spPr>
          <a:xfrm>
            <a:off x="1242854" y="188640"/>
            <a:ext cx="79011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востребованных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компетенций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будущего, раннее выявление, развитие и дальнейшее сопровождение одарённых детей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олилиния 22"/>
          <p:cNvSpPr/>
          <p:nvPr/>
        </p:nvSpPr>
        <p:spPr>
          <a:xfrm>
            <a:off x="3491880" y="1340768"/>
            <a:ext cx="2188033" cy="1008112"/>
          </a:xfrm>
          <a:custGeom>
            <a:avLst/>
            <a:gdLst>
              <a:gd name="connsiteX0" fmla="*/ 0 w 2188033"/>
              <a:gd name="connsiteY0" fmla="*/ 175043 h 1750426"/>
              <a:gd name="connsiteX1" fmla="*/ 175043 w 2188033"/>
              <a:gd name="connsiteY1" fmla="*/ 0 h 1750426"/>
              <a:gd name="connsiteX2" fmla="*/ 2012990 w 2188033"/>
              <a:gd name="connsiteY2" fmla="*/ 0 h 1750426"/>
              <a:gd name="connsiteX3" fmla="*/ 2188033 w 2188033"/>
              <a:gd name="connsiteY3" fmla="*/ 175043 h 1750426"/>
              <a:gd name="connsiteX4" fmla="*/ 2188033 w 2188033"/>
              <a:gd name="connsiteY4" fmla="*/ 1575383 h 1750426"/>
              <a:gd name="connsiteX5" fmla="*/ 2012990 w 2188033"/>
              <a:gd name="connsiteY5" fmla="*/ 1750426 h 1750426"/>
              <a:gd name="connsiteX6" fmla="*/ 175043 w 2188033"/>
              <a:gd name="connsiteY6" fmla="*/ 1750426 h 1750426"/>
              <a:gd name="connsiteX7" fmla="*/ 0 w 2188033"/>
              <a:gd name="connsiteY7" fmla="*/ 1575383 h 1750426"/>
              <a:gd name="connsiteX8" fmla="*/ 0 w 2188033"/>
              <a:gd name="connsiteY8" fmla="*/ 175043 h 1750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8033" h="1750426">
                <a:moveTo>
                  <a:pt x="0" y="175043"/>
                </a:moveTo>
                <a:cubicBezTo>
                  <a:pt x="0" y="78369"/>
                  <a:pt x="78369" y="0"/>
                  <a:pt x="175043" y="0"/>
                </a:cubicBezTo>
                <a:lnTo>
                  <a:pt x="2012990" y="0"/>
                </a:lnTo>
                <a:cubicBezTo>
                  <a:pt x="2109664" y="0"/>
                  <a:pt x="2188033" y="78369"/>
                  <a:pt x="2188033" y="175043"/>
                </a:cubicBezTo>
                <a:lnTo>
                  <a:pt x="2188033" y="1575383"/>
                </a:lnTo>
                <a:cubicBezTo>
                  <a:pt x="2188033" y="1672057"/>
                  <a:pt x="2109664" y="1750426"/>
                  <a:pt x="2012990" y="1750426"/>
                </a:cubicBezTo>
                <a:lnTo>
                  <a:pt x="175043" y="1750426"/>
                </a:lnTo>
                <a:cubicBezTo>
                  <a:pt x="78369" y="1750426"/>
                  <a:pt x="0" y="1672057"/>
                  <a:pt x="0" y="1575383"/>
                </a:cubicBezTo>
                <a:lnTo>
                  <a:pt x="0" y="175043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7450407"/>
              <a:satOff val="29858"/>
              <a:lumOff val="6471"/>
              <a:alphaOff val="0"/>
            </a:schemeClr>
          </a:fillRef>
          <a:effectRef idx="2">
            <a:schemeClr val="accent5">
              <a:hueOff val="-7450407"/>
              <a:satOff val="29858"/>
              <a:lumOff val="647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273" tIns="91273" rIns="91273" bIns="91273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Компетентностные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соревнования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://is2.mzstatic.com/image/thumb/Purple69/v4/fd/fc/16/fdfc1643-a261-d403-8c14-4aababcfc102/source/1200x630bf.jpg">
            <a:extLst>
              <a:ext uri="{FF2B5EF4-FFF2-40B4-BE49-F238E27FC236}">
                <a16:creationId xmlns="" xmlns:a16="http://schemas.microsoft.com/office/drawing/2014/main" id="{0C3A7C7E-4E4D-4F98-94F3-C50A22E3BF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5" t="967" r="24013"/>
          <a:stretch/>
        </p:blipFill>
        <p:spPr bwMode="auto">
          <a:xfrm>
            <a:off x="3563888" y="3356992"/>
            <a:ext cx="2016224" cy="206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олилиния 19"/>
          <p:cNvSpPr/>
          <p:nvPr/>
        </p:nvSpPr>
        <p:spPr>
          <a:xfrm>
            <a:off x="3491880" y="5877272"/>
            <a:ext cx="2188033" cy="864096"/>
          </a:xfrm>
          <a:custGeom>
            <a:avLst/>
            <a:gdLst>
              <a:gd name="connsiteX0" fmla="*/ 0 w 2188033"/>
              <a:gd name="connsiteY0" fmla="*/ 175043 h 1750426"/>
              <a:gd name="connsiteX1" fmla="*/ 175043 w 2188033"/>
              <a:gd name="connsiteY1" fmla="*/ 0 h 1750426"/>
              <a:gd name="connsiteX2" fmla="*/ 2012990 w 2188033"/>
              <a:gd name="connsiteY2" fmla="*/ 0 h 1750426"/>
              <a:gd name="connsiteX3" fmla="*/ 2188033 w 2188033"/>
              <a:gd name="connsiteY3" fmla="*/ 175043 h 1750426"/>
              <a:gd name="connsiteX4" fmla="*/ 2188033 w 2188033"/>
              <a:gd name="connsiteY4" fmla="*/ 1575383 h 1750426"/>
              <a:gd name="connsiteX5" fmla="*/ 2012990 w 2188033"/>
              <a:gd name="connsiteY5" fmla="*/ 1750426 h 1750426"/>
              <a:gd name="connsiteX6" fmla="*/ 175043 w 2188033"/>
              <a:gd name="connsiteY6" fmla="*/ 1750426 h 1750426"/>
              <a:gd name="connsiteX7" fmla="*/ 0 w 2188033"/>
              <a:gd name="connsiteY7" fmla="*/ 1575383 h 1750426"/>
              <a:gd name="connsiteX8" fmla="*/ 0 w 2188033"/>
              <a:gd name="connsiteY8" fmla="*/ 175043 h 1750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8033" h="1750426">
                <a:moveTo>
                  <a:pt x="0" y="175043"/>
                </a:moveTo>
                <a:cubicBezTo>
                  <a:pt x="0" y="78369"/>
                  <a:pt x="78369" y="0"/>
                  <a:pt x="175043" y="0"/>
                </a:cubicBezTo>
                <a:lnTo>
                  <a:pt x="2012990" y="0"/>
                </a:lnTo>
                <a:cubicBezTo>
                  <a:pt x="2109664" y="0"/>
                  <a:pt x="2188033" y="78369"/>
                  <a:pt x="2188033" y="175043"/>
                </a:cubicBezTo>
                <a:lnTo>
                  <a:pt x="2188033" y="1575383"/>
                </a:lnTo>
                <a:cubicBezTo>
                  <a:pt x="2188033" y="1672057"/>
                  <a:pt x="2109664" y="1750426"/>
                  <a:pt x="2012990" y="1750426"/>
                </a:cubicBezTo>
                <a:lnTo>
                  <a:pt x="175043" y="1750426"/>
                </a:lnTo>
                <a:cubicBezTo>
                  <a:pt x="78369" y="1750426"/>
                  <a:pt x="0" y="1672057"/>
                  <a:pt x="0" y="1575383"/>
                </a:cubicBezTo>
                <a:lnTo>
                  <a:pt x="0" y="175043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2483469"/>
              <a:satOff val="9953"/>
              <a:lumOff val="2157"/>
              <a:alphaOff val="0"/>
            </a:schemeClr>
          </a:fillRef>
          <a:effectRef idx="2">
            <a:schemeClr val="accent5">
              <a:hueOff val="-2483469"/>
              <a:satOff val="9953"/>
              <a:lumOff val="21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273" tIns="91273" rIns="91273" bIns="91273" numCol="1" spcCol="1270" anchor="ctr" anchorCtr="0">
            <a:noAutofit/>
          </a:bodyPr>
          <a:lstStyle/>
          <a:p>
            <a:pPr lvl="0" algn="ctr" defTabSz="933450">
              <a:spcBef>
                <a:spcPct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Сетевые профильные школы</a:t>
            </a:r>
            <a:endParaRPr lang="ru-RU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лево 20"/>
          <p:cNvSpPr/>
          <p:nvPr/>
        </p:nvSpPr>
        <p:spPr>
          <a:xfrm rot="5400000" flipH="1">
            <a:off x="4391723" y="5337469"/>
            <a:ext cx="486271" cy="701781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25400" h="63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2483469"/>
              <a:satOff val="9953"/>
              <a:lumOff val="2157"/>
              <a:alphaOff val="0"/>
            </a:schemeClr>
          </a:fillRef>
          <a:effectRef idx="2">
            <a:schemeClr val="accent5">
              <a:hueOff val="-2483469"/>
              <a:satOff val="9953"/>
              <a:lumOff val="215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45404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F157AB6-B6B5-49EE-8726-CD76A28A62E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414" y="116632"/>
            <a:ext cx="1140771" cy="1095399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0B54A108-835E-46BA-98A9-5872DADC1939}"/>
              </a:ext>
            </a:extLst>
          </p:cNvPr>
          <p:cNvSpPr txBox="1">
            <a:spLocks/>
          </p:cNvSpPr>
          <p:nvPr/>
        </p:nvSpPr>
        <p:spPr>
          <a:xfrm>
            <a:off x="138640" y="2158698"/>
            <a:ext cx="9005360" cy="29289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88641"/>
            <a:ext cx="7884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Привлечение партнеров финансового и общественного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сектора к поддержке талантливых детей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Схема 10">
            <a:extLst>
              <a:ext uri="{FF2B5EF4-FFF2-40B4-BE49-F238E27FC236}">
                <a16:creationId xmlns="" xmlns:a16="http://schemas.microsoft.com/office/drawing/2014/main" id="{5394FE9F-F33F-45B9-AE34-799FD981BF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1646488"/>
              </p:ext>
            </p:extLst>
          </p:nvPr>
        </p:nvGraphicFramePr>
        <p:xfrm>
          <a:off x="129248" y="1212031"/>
          <a:ext cx="8804021" cy="4737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7" name="Picture 1" descr="C:\Users\Ольга\Downloads\Наноград Сургут_новый 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64088" y="5301208"/>
            <a:ext cx="3600400" cy="15567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226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4175" y="228600"/>
            <a:ext cx="10398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Заголовок 1"/>
          <p:cNvSpPr>
            <a:spLocks noGrp="1"/>
          </p:cNvSpPr>
          <p:nvPr>
            <p:ph type="title"/>
          </p:nvPr>
        </p:nvSpPr>
        <p:spPr>
          <a:xfrm>
            <a:off x="1562100" y="557213"/>
            <a:ext cx="7315200" cy="714375"/>
          </a:xfrm>
        </p:spPr>
        <p:txBody>
          <a:bodyPr>
            <a:normAutofit fontScale="90000"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Реализация образовательных задач в осенней каникулярной школе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Наноград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Сургут 2016»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latin typeface="Georgi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27584" y="1890268"/>
          <a:ext cx="7992888" cy="4482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5108">
                  <a:extLst>
                    <a:ext uri="{9D8B030D-6E8A-4147-A177-3AD203B41FA5}">
                      <a16:colId xmlns="" xmlns:a16="http://schemas.microsoft.com/office/drawing/2014/main" val="1578057464"/>
                    </a:ext>
                  </a:extLst>
                </a:gridCol>
                <a:gridCol w="4347780">
                  <a:extLst>
                    <a:ext uri="{9D8B030D-6E8A-4147-A177-3AD203B41FA5}">
                      <a16:colId xmlns="" xmlns:a16="http://schemas.microsoft.com/office/drawing/2014/main" val="2758634277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корпорации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кейса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64512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ОАО «Сургутнефтегаз»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«Точные расчеты при бурении»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97567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ЗАО «</a:t>
                      </a:r>
                      <a:r>
                        <a:rPr lang="ru-RU" sz="1400" dirty="0" err="1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СургутИнформТВ</a:t>
                      </a: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«Второй экран в интерактивном телевидении»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74022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ООО (МИП) «Информационно-научный WEB-Центр физической культуры, здоровья и спорта»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«Поиск новых решений для конкурентных сегментов IT-рынка в сфере физкультурно-оздоровительных и спортивно-массовых услуг»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879232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Парк аттракционов HAPPYLON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«Парк аттракционов HAPPYLON: перезагрузка»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53438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ООО «Высота»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«Использование резиновой крошки»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49956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ООО «Альта Систем»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«Школа высоких технологий и сильного мышления»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954759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ООО «Конструкторское бюро Автоматизированные системы и системный анализ»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«Система «Родительский контроль»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899695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АО «Тюменская </a:t>
                      </a:r>
                      <a:r>
                        <a:rPr lang="ru-RU" sz="1400" dirty="0" err="1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энергосбытовая</a:t>
                      </a: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компания»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«Мультимедийные материалы для уроков энергосбережения»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2831647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dirty="0" err="1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Энергоэффективное</a:t>
                      </a:r>
                      <a:r>
                        <a:rPr lang="ru-RU" sz="1400" dirty="0">
                          <a:solidFill>
                            <a:srgbClr val="292929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сбережение в школе»</a:t>
                      </a:r>
                      <a:endParaRPr lang="ru-RU" sz="1400" dirty="0">
                        <a:solidFill>
                          <a:srgbClr val="292929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7720022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Приоритетные задачи в поддержке талантливых детей</a:t>
            </a:r>
            <a:endParaRPr lang="ru-RU" sz="2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82453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инфраструктуры профильных лагерей для одаренных детей на территории Ханты-Мансийского автономного округа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Югры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организации научных школ для талантливых и высоко мотивированных учащихся (в т.ч. выездных для учащихся разных муниципальных образований округа);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расширение квоты для учащихся автономного округа для участия во Всероссийских выездных программах, реализуемых при поддержке Президента РФ (Всероссийский форум «Будущие интеллектуальные лидеры России», профильные и проектные смены Образовательного центра «Сириус»).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43" y="5301208"/>
            <a:ext cx="2568285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5301208"/>
            <a:ext cx="1397000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smena.org/netcat_files/multifile/2307/w_GKAeiFs5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5229002"/>
            <a:ext cx="2272879" cy="151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2560</TotalTime>
  <Words>628</Words>
  <Application>Microsoft Office PowerPoint</Application>
  <PresentationFormat>Экран (4:3)</PresentationFormat>
  <Paragraphs>134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Достижения учащихся г. Сургута</vt:lpstr>
      <vt:lpstr>Презентация PowerPoint</vt:lpstr>
      <vt:lpstr>Презентация PowerPoint</vt:lpstr>
      <vt:lpstr>Презентация PowerPoint</vt:lpstr>
      <vt:lpstr>Презентация PowerPoint</vt:lpstr>
      <vt:lpstr>Реализация образовательных задач в осенней каникулярной школе «Наноград – Сургут 2016»  </vt:lpstr>
      <vt:lpstr>Приоритетные задачи в поддержке талантливых детей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KGR</dc:creator>
  <cp:lastModifiedBy>SklyarovaMS</cp:lastModifiedBy>
  <cp:revision>177</cp:revision>
  <cp:lastPrinted>2017-09-20T10:52:50Z</cp:lastPrinted>
  <dcterms:created xsi:type="dcterms:W3CDTF">2017-08-23T11:38:27Z</dcterms:created>
  <dcterms:modified xsi:type="dcterms:W3CDTF">2017-09-25T06:05:30Z</dcterms:modified>
</cp:coreProperties>
</file>